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87" r:id="rId5"/>
    <p:sldId id="260" r:id="rId6"/>
    <p:sldId id="302" r:id="rId7"/>
    <p:sldId id="298" r:id="rId8"/>
    <p:sldId id="303" r:id="rId9"/>
    <p:sldId id="304" r:id="rId10"/>
    <p:sldId id="305" r:id="rId11"/>
    <p:sldId id="310" r:id="rId12"/>
    <p:sldId id="309" r:id="rId13"/>
    <p:sldId id="312" r:id="rId14"/>
    <p:sldId id="308" r:id="rId15"/>
    <p:sldId id="306" r:id="rId16"/>
    <p:sldId id="311" r:id="rId17"/>
    <p:sldId id="313" r:id="rId18"/>
    <p:sldId id="314" r:id="rId19"/>
    <p:sldId id="315" r:id="rId20"/>
    <p:sldId id="317" r:id="rId21"/>
    <p:sldId id="307" r:id="rId22"/>
    <p:sldId id="316" r:id="rId23"/>
    <p:sldId id="319" r:id="rId24"/>
  </p:sldIdLst>
  <p:sldSz cx="9144000" cy="6858000" type="screen4x3"/>
  <p:notesSz cx="6797675" cy="9928225"/>
  <p:defaultTextStyle>
    <a:defPPr>
      <a:defRPr lang="en-GB"/>
    </a:defPPr>
    <a:lvl1pPr algn="ctr" rtl="0" fontAlgn="base">
      <a:spcBef>
        <a:spcPct val="0"/>
      </a:spcBef>
      <a:spcAft>
        <a:spcPct val="0"/>
      </a:spcAft>
      <a:defRPr sz="1400" b="1" kern="1200">
        <a:solidFill>
          <a:schemeClr val="bg1"/>
        </a:solidFill>
        <a:latin typeface="Trebuchet MS" pitchFamily="34" charset="0"/>
        <a:ea typeface="+mn-ea"/>
        <a:cs typeface="+mn-cs"/>
      </a:defRPr>
    </a:lvl1pPr>
    <a:lvl2pPr marL="457200" algn="ctr" rtl="0" fontAlgn="base">
      <a:spcBef>
        <a:spcPct val="0"/>
      </a:spcBef>
      <a:spcAft>
        <a:spcPct val="0"/>
      </a:spcAft>
      <a:defRPr sz="1400" b="1" kern="1200">
        <a:solidFill>
          <a:schemeClr val="bg1"/>
        </a:solidFill>
        <a:latin typeface="Trebuchet MS" pitchFamily="34" charset="0"/>
        <a:ea typeface="+mn-ea"/>
        <a:cs typeface="+mn-cs"/>
      </a:defRPr>
    </a:lvl2pPr>
    <a:lvl3pPr marL="914400" algn="ctr" rtl="0" fontAlgn="base">
      <a:spcBef>
        <a:spcPct val="0"/>
      </a:spcBef>
      <a:spcAft>
        <a:spcPct val="0"/>
      </a:spcAft>
      <a:defRPr sz="1400" b="1" kern="1200">
        <a:solidFill>
          <a:schemeClr val="bg1"/>
        </a:solidFill>
        <a:latin typeface="Trebuchet MS" pitchFamily="34" charset="0"/>
        <a:ea typeface="+mn-ea"/>
        <a:cs typeface="+mn-cs"/>
      </a:defRPr>
    </a:lvl3pPr>
    <a:lvl4pPr marL="1371600" algn="ctr" rtl="0" fontAlgn="base">
      <a:spcBef>
        <a:spcPct val="0"/>
      </a:spcBef>
      <a:spcAft>
        <a:spcPct val="0"/>
      </a:spcAft>
      <a:defRPr sz="1400" b="1" kern="1200">
        <a:solidFill>
          <a:schemeClr val="bg1"/>
        </a:solidFill>
        <a:latin typeface="Trebuchet MS" pitchFamily="34" charset="0"/>
        <a:ea typeface="+mn-ea"/>
        <a:cs typeface="+mn-cs"/>
      </a:defRPr>
    </a:lvl4pPr>
    <a:lvl5pPr marL="1828800" algn="ctr" rtl="0" fontAlgn="base">
      <a:spcBef>
        <a:spcPct val="0"/>
      </a:spcBef>
      <a:spcAft>
        <a:spcPct val="0"/>
      </a:spcAft>
      <a:defRPr sz="1400" b="1" kern="1200">
        <a:solidFill>
          <a:schemeClr val="bg1"/>
        </a:solidFill>
        <a:latin typeface="Trebuchet MS" pitchFamily="34" charset="0"/>
        <a:ea typeface="+mn-ea"/>
        <a:cs typeface="+mn-cs"/>
      </a:defRPr>
    </a:lvl5pPr>
    <a:lvl6pPr marL="2286000" algn="l" defTabSz="914400" rtl="0" eaLnBrk="1" latinLnBrk="0" hangingPunct="1">
      <a:defRPr sz="1400" b="1" kern="1200">
        <a:solidFill>
          <a:schemeClr val="bg1"/>
        </a:solidFill>
        <a:latin typeface="Trebuchet MS" pitchFamily="34" charset="0"/>
        <a:ea typeface="+mn-ea"/>
        <a:cs typeface="+mn-cs"/>
      </a:defRPr>
    </a:lvl6pPr>
    <a:lvl7pPr marL="2743200" algn="l" defTabSz="914400" rtl="0" eaLnBrk="1" latinLnBrk="0" hangingPunct="1">
      <a:defRPr sz="1400" b="1" kern="1200">
        <a:solidFill>
          <a:schemeClr val="bg1"/>
        </a:solidFill>
        <a:latin typeface="Trebuchet MS" pitchFamily="34" charset="0"/>
        <a:ea typeface="+mn-ea"/>
        <a:cs typeface="+mn-cs"/>
      </a:defRPr>
    </a:lvl7pPr>
    <a:lvl8pPr marL="3200400" algn="l" defTabSz="914400" rtl="0" eaLnBrk="1" latinLnBrk="0" hangingPunct="1">
      <a:defRPr sz="1400" b="1" kern="1200">
        <a:solidFill>
          <a:schemeClr val="bg1"/>
        </a:solidFill>
        <a:latin typeface="Trebuchet MS" pitchFamily="34" charset="0"/>
        <a:ea typeface="+mn-ea"/>
        <a:cs typeface="+mn-cs"/>
      </a:defRPr>
    </a:lvl8pPr>
    <a:lvl9pPr marL="3657600" algn="l" defTabSz="914400" rtl="0" eaLnBrk="1" latinLnBrk="0" hangingPunct="1">
      <a:defRPr sz="1400" b="1" kern="1200">
        <a:solidFill>
          <a:schemeClr val="bg1"/>
        </a:solidFill>
        <a:latin typeface="Trebuchet MS"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AFA4"/>
    <a:srgbClr val="786860"/>
    <a:srgbClr val="ED1A3B"/>
    <a:srgbClr val="D1108C"/>
    <a:srgbClr val="EE9024"/>
    <a:srgbClr val="98002E"/>
    <a:srgbClr val="62CAE3"/>
    <a:srgbClr val="EEE8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1500" autoAdjust="0"/>
    <p:restoredTop sz="73726" autoAdjust="0"/>
  </p:normalViewPr>
  <p:slideViewPr>
    <p:cSldViewPr snapToGrid="0" snapToObjects="1" showGuides="1">
      <p:cViewPr>
        <p:scale>
          <a:sx n="77" d="100"/>
          <a:sy n="77" d="100"/>
        </p:scale>
        <p:origin x="-804" y="-42"/>
      </p:cViewPr>
      <p:guideLst>
        <p:guide orient="horz" pos="1424"/>
        <p:guide orient="horz" pos="3550"/>
        <p:guide orient="horz" pos="182"/>
        <p:guide orient="horz" pos="1147"/>
        <p:guide pos="5579"/>
        <p:guide pos="2927"/>
        <p:guide pos="2824"/>
        <p:guide pos="181"/>
        <p:guide pos="4965"/>
        <p:guide pos="997"/>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endParaRPr lang="en-GB" dirty="0"/>
          </a:p>
        </p:txBody>
      </p:sp>
      <p:sp>
        <p:nvSpPr>
          <p:cNvPr id="70659" name="Rectangle 3"/>
          <p:cNvSpPr>
            <a:spLocks noGrp="1" noChangeArrowheads="1"/>
          </p:cNvSpPr>
          <p:nvPr>
            <p:ph type="dt" sz="quarter" idx="1"/>
          </p:nvPr>
        </p:nvSpPr>
        <p:spPr bwMode="auto">
          <a:xfrm>
            <a:off x="3850443"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endParaRPr lang="en-GB" dirty="0"/>
          </a:p>
        </p:txBody>
      </p:sp>
      <p:sp>
        <p:nvSpPr>
          <p:cNvPr id="70660" name="Rectangle 4"/>
          <p:cNvSpPr>
            <a:spLocks noGrp="1" noChangeArrowheads="1"/>
          </p:cNvSpPr>
          <p:nvPr>
            <p:ph type="ftr" sz="quarter" idx="2"/>
          </p:nvPr>
        </p:nvSpPr>
        <p:spPr bwMode="auto">
          <a:xfrm>
            <a:off x="0"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endParaRPr lang="en-GB" dirty="0"/>
          </a:p>
        </p:txBody>
      </p:sp>
      <p:sp>
        <p:nvSpPr>
          <p:cNvPr id="70661" name="Rectangle 5"/>
          <p:cNvSpPr>
            <a:spLocks noGrp="1" noChangeArrowheads="1"/>
          </p:cNvSpPr>
          <p:nvPr>
            <p:ph type="sldNum" sz="quarter" idx="3"/>
          </p:nvPr>
        </p:nvSpPr>
        <p:spPr bwMode="auto">
          <a:xfrm>
            <a:off x="3850443"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EC5F8860-48C9-4C68-817D-61F7F16F952D}" type="slidenum">
              <a:rPr lang="en-GB"/>
              <a:pPr/>
              <a:t>‹#›</a:t>
            </a:fld>
            <a:endParaRPr lang="en-GB" dirty="0"/>
          </a:p>
        </p:txBody>
      </p:sp>
    </p:spTree>
    <p:extLst>
      <p:ext uri="{BB962C8B-B14F-4D97-AF65-F5344CB8AC3E}">
        <p14:creationId xmlns:p14="http://schemas.microsoft.com/office/powerpoint/2010/main" val="333319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endParaRPr lang="en-GB" dirty="0"/>
          </a:p>
        </p:txBody>
      </p:sp>
      <p:sp>
        <p:nvSpPr>
          <p:cNvPr id="11267" name="Rectangle 3"/>
          <p:cNvSpPr>
            <a:spLocks noGrp="1" noChangeArrowheads="1"/>
          </p:cNvSpPr>
          <p:nvPr>
            <p:ph type="dt" idx="1"/>
          </p:nvPr>
        </p:nvSpPr>
        <p:spPr bwMode="auto">
          <a:xfrm>
            <a:off x="3850443"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endParaRPr lang="en-GB" dirty="0"/>
          </a:p>
        </p:txBody>
      </p:sp>
      <p:sp>
        <p:nvSpPr>
          <p:cNvPr id="1126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11269" name="Rectangle 5"/>
          <p:cNvSpPr>
            <a:spLocks noGrp="1" noChangeArrowheads="1"/>
          </p:cNvSpPr>
          <p:nvPr>
            <p:ph type="body" sz="quarter" idx="3"/>
          </p:nvPr>
        </p:nvSpPr>
        <p:spPr bwMode="auto">
          <a:xfrm>
            <a:off x="679768" y="4715907"/>
            <a:ext cx="5438140" cy="44677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270" name="Rectangle 6"/>
          <p:cNvSpPr>
            <a:spLocks noGrp="1" noChangeArrowheads="1"/>
          </p:cNvSpPr>
          <p:nvPr>
            <p:ph type="ftr" sz="quarter" idx="4"/>
          </p:nvPr>
        </p:nvSpPr>
        <p:spPr bwMode="auto">
          <a:xfrm>
            <a:off x="0"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endParaRPr lang="en-GB" dirty="0"/>
          </a:p>
        </p:txBody>
      </p:sp>
      <p:sp>
        <p:nvSpPr>
          <p:cNvPr id="11271" name="Rectangle 7"/>
          <p:cNvSpPr>
            <a:spLocks noGrp="1" noChangeArrowheads="1"/>
          </p:cNvSpPr>
          <p:nvPr>
            <p:ph type="sldNum" sz="quarter" idx="5"/>
          </p:nvPr>
        </p:nvSpPr>
        <p:spPr bwMode="auto">
          <a:xfrm>
            <a:off x="3850443"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412EE8EA-C253-437D-87DE-9C078F6FCEED}" type="slidenum">
              <a:rPr lang="en-GB"/>
              <a:pPr/>
              <a:t>‹#›</a:t>
            </a:fld>
            <a:endParaRPr lang="en-GB" dirty="0"/>
          </a:p>
        </p:txBody>
      </p:sp>
    </p:spTree>
    <p:extLst>
      <p:ext uri="{BB962C8B-B14F-4D97-AF65-F5344CB8AC3E}">
        <p14:creationId xmlns:p14="http://schemas.microsoft.com/office/powerpoint/2010/main" val="328668825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rebuchet MS" pitchFamily="34" charset="0"/>
        <a:ea typeface="+mn-ea"/>
        <a:cs typeface="+mn-cs"/>
      </a:defRPr>
    </a:lvl1pPr>
    <a:lvl2pPr marL="457200" algn="l" rtl="0" fontAlgn="base">
      <a:spcBef>
        <a:spcPct val="30000"/>
      </a:spcBef>
      <a:spcAft>
        <a:spcPct val="0"/>
      </a:spcAft>
      <a:defRPr sz="1200" kern="1200">
        <a:solidFill>
          <a:schemeClr val="tx1"/>
        </a:solidFill>
        <a:latin typeface="Trebuchet MS" pitchFamily="34" charset="0"/>
        <a:ea typeface="+mn-ea"/>
        <a:cs typeface="+mn-cs"/>
      </a:defRPr>
    </a:lvl2pPr>
    <a:lvl3pPr marL="914400" algn="l" rtl="0" fontAlgn="base">
      <a:spcBef>
        <a:spcPct val="30000"/>
      </a:spcBef>
      <a:spcAft>
        <a:spcPct val="0"/>
      </a:spcAft>
      <a:defRPr sz="1200" kern="1200">
        <a:solidFill>
          <a:schemeClr val="tx1"/>
        </a:solidFill>
        <a:latin typeface="Trebuchet MS" pitchFamily="34" charset="0"/>
        <a:ea typeface="+mn-ea"/>
        <a:cs typeface="+mn-cs"/>
      </a:defRPr>
    </a:lvl3pPr>
    <a:lvl4pPr marL="1371600" algn="l" rtl="0" fontAlgn="base">
      <a:spcBef>
        <a:spcPct val="30000"/>
      </a:spcBef>
      <a:spcAft>
        <a:spcPct val="0"/>
      </a:spcAft>
      <a:defRPr sz="1200" kern="1200">
        <a:solidFill>
          <a:schemeClr val="tx1"/>
        </a:solidFill>
        <a:latin typeface="Trebuchet MS" pitchFamily="34" charset="0"/>
        <a:ea typeface="+mn-ea"/>
        <a:cs typeface="+mn-cs"/>
      </a:defRPr>
    </a:lvl4pPr>
    <a:lvl5pPr marL="1828800" algn="l" rtl="0" fontAlgn="base">
      <a:spcBef>
        <a:spcPct val="30000"/>
      </a:spcBef>
      <a:spcAft>
        <a:spcPct val="0"/>
      </a:spcAft>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86CD15-37B0-4AA7-985B-CD0EF1A21D55}" type="slidenum">
              <a:rPr lang="en-GB"/>
              <a:pPr/>
              <a:t>2</a:t>
            </a:fld>
            <a:endParaRPr lang="en-GB" dirty="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GB" b="1" dirty="0"/>
              <a:t>Text slide with title, body text and bulleted text levels </a:t>
            </a:r>
            <a:r>
              <a:rPr lang="en-GB" b="1" dirty="0" smtClean="0"/>
              <a:t>(Slide layout option</a:t>
            </a:r>
            <a:r>
              <a:rPr lang="en-GB" b="1" dirty="0"/>
              <a:t>: Title and </a:t>
            </a:r>
            <a:r>
              <a:rPr lang="en-GB" b="1" dirty="0" smtClean="0"/>
              <a:t>Content)</a:t>
            </a:r>
            <a:endParaRPr lang="en-GB" b="1" dirty="0"/>
          </a:p>
          <a:p>
            <a:r>
              <a:rPr lang="en-GB" dirty="0"/>
              <a:t>This slide exists as a ‘slide master’. Text is entered directly into the prompt boxes provided when a new ‘Title and </a:t>
            </a:r>
            <a:r>
              <a:rPr lang="en-GB" dirty="0" smtClean="0"/>
              <a:t>Content’ </a:t>
            </a:r>
            <a:r>
              <a:rPr lang="en-GB" dirty="0"/>
              <a:t>slide is inserted from the </a:t>
            </a:r>
            <a:r>
              <a:rPr lang="en-GB" dirty="0" smtClean="0"/>
              <a:t>slide layout </a:t>
            </a:r>
            <a:r>
              <a:rPr lang="en-GB" dirty="0"/>
              <a:t>options. The ‘slide master’ also includes the correctly sized and positioned BDO logotype and other graphic elements.</a:t>
            </a:r>
          </a:p>
          <a:p>
            <a:r>
              <a:rPr lang="en-GB" dirty="0"/>
              <a:t>All the slide title text is in BDO Red, Trebuchet MS bold, upper case. Where there is a sub-heading, the second line should be changed to BDO Teal.</a:t>
            </a:r>
          </a:p>
          <a:p>
            <a:r>
              <a:rPr lang="en-GB" dirty="0"/>
              <a:t>Within the text box there are four levels of text:</a:t>
            </a:r>
          </a:p>
          <a:p>
            <a:r>
              <a:rPr lang="en-GB" b="1" dirty="0"/>
              <a:t>Level 1</a:t>
            </a:r>
            <a:r>
              <a:rPr lang="en-GB" dirty="0"/>
              <a:t> – Body text set in 18pt. Trebuchet MS Regular in BDO Grey with single line spacing. This also includes preset additional .2 line spacing which appears between paragraphs. Subsequent lines of copy do not have an indent on this text level.</a:t>
            </a:r>
          </a:p>
          <a:p>
            <a:r>
              <a:rPr lang="en-GB" b="1" dirty="0"/>
              <a:t>Level 2</a:t>
            </a:r>
            <a:r>
              <a:rPr lang="en-GB" dirty="0"/>
              <a:t> –Bulleted text set in 18pt. Trebuchet MS Regular in BDO Grey with single line spacing. This also includes preset additional .2 line spacing which appears between paragraphs. All bullet points are round and in BDO Grey and subsequent lines of text are indented to maintain text alignment.</a:t>
            </a:r>
          </a:p>
          <a:p>
            <a:r>
              <a:rPr lang="en-GB" b="1" dirty="0"/>
              <a:t>Third level</a:t>
            </a:r>
            <a:r>
              <a:rPr lang="en-GB" dirty="0"/>
              <a:t> – Bulleted text set in 14pt. Trebuchet MS Regular with single line spacing. This also includes preset additional .2 line spacing which appears between paragraphs. All bullet points are en dashes and in BDO Grey and subsequent lines of text are indented to maintain text alignment.</a:t>
            </a:r>
          </a:p>
          <a:p>
            <a:r>
              <a:rPr lang="en-GB" b="1" dirty="0"/>
              <a:t>Fourth level</a:t>
            </a:r>
            <a:r>
              <a:rPr lang="en-GB" dirty="0"/>
              <a:t> – Bulleted text set in 14pt. Trebuchet MS Regular in BDO Grey with single line spacing. This also includes preset additional .2 line spacing which appears between paragraphs. All bullet points are en dashes and are in BDO Grey and subsequent lines of text are indented to maintain text alignment.</a:t>
            </a:r>
          </a:p>
          <a:p>
            <a:r>
              <a:rPr lang="en-GB" b="1" dirty="0"/>
              <a:t>Within body text, subheadings should be set at the same size in Trebuchet MS Bold, BDO Red. </a:t>
            </a:r>
          </a:p>
          <a:p>
            <a:pPr>
              <a:lnSpc>
                <a:spcPct val="90000"/>
              </a:lnSpc>
            </a:pPr>
            <a:r>
              <a:rPr lang="en-GB" dirty="0" smtClean="0"/>
              <a:t>To advance to each level from the previous one, select ‘Increase List Level’ on the ‘Paragraph’ ribbon tab. To return to the previous level, select ‘Decrease</a:t>
            </a:r>
            <a:r>
              <a:rPr lang="en-GB" baseline="0" dirty="0" smtClean="0"/>
              <a:t> List Level</a:t>
            </a:r>
            <a:r>
              <a:rPr lang="en-GB" dirty="0" smtClean="0"/>
              <a:t>’ on the ‘Paragraph’ ribbon tab. </a:t>
            </a:r>
          </a:p>
          <a:p>
            <a:pPr>
              <a:lnSpc>
                <a:spcPct val="90000"/>
              </a:lnSpc>
            </a:pPr>
            <a:r>
              <a:rPr lang="en-GB" dirty="0" smtClean="0"/>
              <a:t>The starting position of the text is fixed but the text box will grow if text extends beyond the depth determined by the ‘slide master’. Care should be taken to keep text within the boundary of the bottom margin.</a:t>
            </a:r>
            <a:r>
              <a:rPr lang="en-GB" baseline="0" dirty="0" smtClean="0"/>
              <a:t> </a:t>
            </a:r>
            <a:r>
              <a:rPr lang="en-GB" dirty="0" smtClean="0"/>
              <a:t>Start a new page if necessary.</a:t>
            </a:r>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86CD15-37B0-4AA7-985B-CD0EF1A21D55}" type="slidenum">
              <a:rPr lang="en-GB"/>
              <a:pPr/>
              <a:t>11</a:t>
            </a:fld>
            <a:endParaRPr lang="en-GB"/>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GB" b="1" dirty="0"/>
              <a:t>Text slide with title, body text and bulleted text levels </a:t>
            </a:r>
            <a:r>
              <a:rPr lang="en-GB" b="1" dirty="0" smtClean="0"/>
              <a:t>(Slide layout option</a:t>
            </a:r>
            <a:r>
              <a:rPr lang="en-GB" b="1" dirty="0"/>
              <a:t>: Title and </a:t>
            </a:r>
            <a:r>
              <a:rPr lang="en-GB" b="1" dirty="0" smtClean="0"/>
              <a:t>Content)</a:t>
            </a:r>
            <a:endParaRPr lang="en-GB" b="1" dirty="0"/>
          </a:p>
          <a:p>
            <a:r>
              <a:rPr lang="en-GB" dirty="0"/>
              <a:t>This slide exists as a ‘slide master’. Text is entered directly into the prompt boxes provided when a new ‘Title and </a:t>
            </a:r>
            <a:r>
              <a:rPr lang="en-GB" dirty="0" smtClean="0"/>
              <a:t>Content’ </a:t>
            </a:r>
            <a:r>
              <a:rPr lang="en-GB" dirty="0"/>
              <a:t>slide is inserted from the </a:t>
            </a:r>
            <a:r>
              <a:rPr lang="en-GB" dirty="0" smtClean="0"/>
              <a:t>slide layout </a:t>
            </a:r>
            <a:r>
              <a:rPr lang="en-GB" dirty="0"/>
              <a:t>options. The ‘slide master’ also includes the correctly sized and positioned BDO logotype and other graphic elements.</a:t>
            </a:r>
          </a:p>
          <a:p>
            <a:r>
              <a:rPr lang="en-GB" dirty="0"/>
              <a:t>All the slide title text is in BDO Red, Trebuchet MS bold, upper case. Where there is a sub-heading, the second line should be changed to BDO Teal.</a:t>
            </a:r>
          </a:p>
          <a:p>
            <a:r>
              <a:rPr lang="en-GB" dirty="0"/>
              <a:t>Within the text box there are four levels of text:</a:t>
            </a:r>
          </a:p>
          <a:p>
            <a:r>
              <a:rPr lang="en-GB" b="1" dirty="0"/>
              <a:t>Level 1</a:t>
            </a:r>
            <a:r>
              <a:rPr lang="en-GB" dirty="0"/>
              <a:t> – Body text set in 18pt. Trebuchet MS Regular in BDO Grey with single line spacing. This also includes preset additional .2 line spacing which appears between paragraphs. Subsequent lines of copy do not have an indent on this text level.</a:t>
            </a:r>
          </a:p>
          <a:p>
            <a:r>
              <a:rPr lang="en-GB" b="1" dirty="0"/>
              <a:t>Level 2</a:t>
            </a:r>
            <a:r>
              <a:rPr lang="en-GB" dirty="0"/>
              <a:t> –Bulleted text set in 18pt. Trebuchet MS Regular in BDO Grey with single line spacing. This also includes preset additional .2 line spacing which appears between paragraphs. All bullet points are round and in BDO Grey and subsequent lines of text are indented to maintain text alignment.</a:t>
            </a:r>
          </a:p>
          <a:p>
            <a:r>
              <a:rPr lang="en-GB" b="1" dirty="0"/>
              <a:t>Third level</a:t>
            </a:r>
            <a:r>
              <a:rPr lang="en-GB" dirty="0"/>
              <a:t> – Bulleted text set in 14pt. Trebuchet MS Regular with single line spacing. This also includes preset additional .2 line spacing which appears between paragraphs. All bullet points are en dashes and in BDO Grey and subsequent lines of text are indented to maintain text alignment.</a:t>
            </a:r>
          </a:p>
          <a:p>
            <a:r>
              <a:rPr lang="en-GB" b="1" dirty="0"/>
              <a:t>Fourth level</a:t>
            </a:r>
            <a:r>
              <a:rPr lang="en-GB" dirty="0"/>
              <a:t> – Bulleted text set in 14pt. Trebuchet MS Regular in BDO Grey with single line spacing. This also includes preset additional .2 line spacing which appears between paragraphs. All bullet points are en dashes and are in BDO Grey and subsequent lines of text are indented to maintain text alignment.</a:t>
            </a:r>
          </a:p>
          <a:p>
            <a:r>
              <a:rPr lang="en-GB" b="1" dirty="0"/>
              <a:t>Within body text, subheadings should be set at the same size in Trebuchet MS Bold, BDO Red. </a:t>
            </a:r>
          </a:p>
          <a:p>
            <a:pPr>
              <a:lnSpc>
                <a:spcPct val="90000"/>
              </a:lnSpc>
            </a:pPr>
            <a:r>
              <a:rPr lang="en-GB" dirty="0" smtClean="0"/>
              <a:t>To advance to each level from the previous one, select ‘Increase List Level’ on the ‘Paragraph’ ribbon tab. To return to the previous level, select ‘Decrease</a:t>
            </a:r>
            <a:r>
              <a:rPr lang="en-GB" baseline="0" dirty="0" smtClean="0"/>
              <a:t> List Level</a:t>
            </a:r>
            <a:r>
              <a:rPr lang="en-GB" dirty="0" smtClean="0"/>
              <a:t>’ on the ‘Paragraph’ ribbon tab. </a:t>
            </a:r>
          </a:p>
          <a:p>
            <a:pPr>
              <a:lnSpc>
                <a:spcPct val="90000"/>
              </a:lnSpc>
            </a:pPr>
            <a:r>
              <a:rPr lang="en-GB" dirty="0" smtClean="0"/>
              <a:t>The starting position of the text is fixed but the text box will grow if text extends beyond the depth determined by the ‘slide master’. Care should be taken to keep text within the boundary of the bottom margin.</a:t>
            </a:r>
            <a:r>
              <a:rPr lang="en-GB" baseline="0" dirty="0" smtClean="0"/>
              <a:t> </a:t>
            </a:r>
            <a:r>
              <a:rPr lang="en-GB" dirty="0" smtClean="0"/>
              <a:t>Start a new page if necessary.</a:t>
            </a:r>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86CD15-37B0-4AA7-985B-CD0EF1A21D55}" type="slidenum">
              <a:rPr lang="en-GB"/>
              <a:pPr/>
              <a:t>12</a:t>
            </a:fld>
            <a:endParaRPr lang="en-GB"/>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GB" b="1" dirty="0"/>
              <a:t>Text slide with title, body text and bulleted text levels </a:t>
            </a:r>
            <a:r>
              <a:rPr lang="en-GB" b="1" dirty="0" smtClean="0"/>
              <a:t>(Slide layout option</a:t>
            </a:r>
            <a:r>
              <a:rPr lang="en-GB" b="1" dirty="0"/>
              <a:t>: Title and </a:t>
            </a:r>
            <a:r>
              <a:rPr lang="en-GB" b="1" dirty="0" smtClean="0"/>
              <a:t>Content)</a:t>
            </a:r>
            <a:endParaRPr lang="en-GB" b="1" dirty="0"/>
          </a:p>
          <a:p>
            <a:r>
              <a:rPr lang="en-GB" dirty="0"/>
              <a:t>This slide exists as a ‘slide master’. Text is entered directly into the prompt boxes provided when a new ‘Title and </a:t>
            </a:r>
            <a:r>
              <a:rPr lang="en-GB" dirty="0" smtClean="0"/>
              <a:t>Content’ </a:t>
            </a:r>
            <a:r>
              <a:rPr lang="en-GB" dirty="0"/>
              <a:t>slide is inserted from the </a:t>
            </a:r>
            <a:r>
              <a:rPr lang="en-GB" dirty="0" smtClean="0"/>
              <a:t>slide layout </a:t>
            </a:r>
            <a:r>
              <a:rPr lang="en-GB" dirty="0"/>
              <a:t>options. The ‘slide master’ also includes the correctly sized and positioned BDO logotype and other graphic elements.</a:t>
            </a:r>
          </a:p>
          <a:p>
            <a:r>
              <a:rPr lang="en-GB" dirty="0"/>
              <a:t>All the slide title text is in BDO Red, Trebuchet MS bold, upper case. Where there is a sub-heading, the second line should be changed to BDO Teal.</a:t>
            </a:r>
          </a:p>
          <a:p>
            <a:r>
              <a:rPr lang="en-GB" dirty="0"/>
              <a:t>Within the text box there are four levels of text:</a:t>
            </a:r>
          </a:p>
          <a:p>
            <a:r>
              <a:rPr lang="en-GB" b="1" dirty="0"/>
              <a:t>Level 1</a:t>
            </a:r>
            <a:r>
              <a:rPr lang="en-GB" dirty="0"/>
              <a:t> – Body text set in 18pt. Trebuchet MS Regular in BDO Grey with single line spacing. This also includes preset additional .2 line spacing which appears between paragraphs. Subsequent lines of copy do not have an indent on this text level.</a:t>
            </a:r>
          </a:p>
          <a:p>
            <a:r>
              <a:rPr lang="en-GB" b="1" dirty="0"/>
              <a:t>Level 2</a:t>
            </a:r>
            <a:r>
              <a:rPr lang="en-GB" dirty="0"/>
              <a:t> –Bulleted text set in 18pt. Trebuchet MS Regular in BDO Grey with single line spacing. This also includes preset additional .2 line spacing which appears between paragraphs. All bullet points are round and in BDO Grey and subsequent lines of text are indented to maintain text alignment.</a:t>
            </a:r>
          </a:p>
          <a:p>
            <a:r>
              <a:rPr lang="en-GB" b="1" dirty="0"/>
              <a:t>Third level</a:t>
            </a:r>
            <a:r>
              <a:rPr lang="en-GB" dirty="0"/>
              <a:t> – Bulleted text set in 14pt. Trebuchet MS Regular with single line spacing. This also includes preset additional .2 line spacing which appears between paragraphs. All bullet points are en dashes and in BDO Grey and subsequent lines of text are indented to maintain text alignment.</a:t>
            </a:r>
          </a:p>
          <a:p>
            <a:r>
              <a:rPr lang="en-GB" b="1" dirty="0"/>
              <a:t>Fourth level</a:t>
            </a:r>
            <a:r>
              <a:rPr lang="en-GB" dirty="0"/>
              <a:t> – Bulleted text set in 14pt. Trebuchet MS Regular in BDO Grey with single line spacing. This also includes preset additional .2 line spacing which appears between paragraphs. All bullet points are en dashes and are in BDO Grey and subsequent lines of text are indented to maintain text alignment.</a:t>
            </a:r>
          </a:p>
          <a:p>
            <a:r>
              <a:rPr lang="en-GB" b="1" dirty="0"/>
              <a:t>Within body text, subheadings should be set at the same size in Trebuchet MS Bold, BDO Red. </a:t>
            </a:r>
          </a:p>
          <a:p>
            <a:pPr>
              <a:lnSpc>
                <a:spcPct val="90000"/>
              </a:lnSpc>
            </a:pPr>
            <a:r>
              <a:rPr lang="en-GB" dirty="0" smtClean="0"/>
              <a:t>To advance to each level from the previous one, select ‘Increase List Level’ on the ‘Paragraph’ ribbon tab. To return to the previous level, select ‘Decrease</a:t>
            </a:r>
            <a:r>
              <a:rPr lang="en-GB" baseline="0" dirty="0" smtClean="0"/>
              <a:t> List Level</a:t>
            </a:r>
            <a:r>
              <a:rPr lang="en-GB" dirty="0" smtClean="0"/>
              <a:t>’ on the ‘Paragraph’ ribbon tab. </a:t>
            </a:r>
          </a:p>
          <a:p>
            <a:pPr>
              <a:lnSpc>
                <a:spcPct val="90000"/>
              </a:lnSpc>
            </a:pPr>
            <a:r>
              <a:rPr lang="en-GB" dirty="0" smtClean="0"/>
              <a:t>The starting position of the text is fixed but the text box will grow if text extends beyond the depth determined by the ‘slide master’. Care should be taken to keep text within the boundary of the bottom margin.</a:t>
            </a:r>
            <a:r>
              <a:rPr lang="en-GB" baseline="0" dirty="0" smtClean="0"/>
              <a:t> </a:t>
            </a:r>
            <a:r>
              <a:rPr lang="en-GB" dirty="0" smtClean="0"/>
              <a:t>Start a new page if necessary.</a:t>
            </a:r>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86CD15-37B0-4AA7-985B-CD0EF1A21D55}" type="slidenum">
              <a:rPr lang="en-GB"/>
              <a:pPr/>
              <a:t>13</a:t>
            </a:fld>
            <a:endParaRPr lang="en-GB"/>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GB" b="1" dirty="0"/>
              <a:t>Text slide with title, body text and bulleted text levels </a:t>
            </a:r>
            <a:r>
              <a:rPr lang="en-GB" b="1" dirty="0" smtClean="0"/>
              <a:t>(Slide layout option</a:t>
            </a:r>
            <a:r>
              <a:rPr lang="en-GB" b="1" dirty="0"/>
              <a:t>: Title and </a:t>
            </a:r>
            <a:r>
              <a:rPr lang="en-GB" b="1" dirty="0" smtClean="0"/>
              <a:t>Content)</a:t>
            </a:r>
            <a:endParaRPr lang="en-GB" b="1" dirty="0"/>
          </a:p>
          <a:p>
            <a:r>
              <a:rPr lang="en-GB" dirty="0"/>
              <a:t>This slide exists as a ‘slide master’. Text is entered directly into the prompt boxes provided when a new ‘Title and </a:t>
            </a:r>
            <a:r>
              <a:rPr lang="en-GB" dirty="0" smtClean="0"/>
              <a:t>Content’ </a:t>
            </a:r>
            <a:r>
              <a:rPr lang="en-GB" dirty="0"/>
              <a:t>slide is inserted from the </a:t>
            </a:r>
            <a:r>
              <a:rPr lang="en-GB" dirty="0" smtClean="0"/>
              <a:t>slide layout </a:t>
            </a:r>
            <a:r>
              <a:rPr lang="en-GB" dirty="0"/>
              <a:t>options. The ‘slide master’ also includes the correctly sized and positioned BDO logotype and other graphic elements.</a:t>
            </a:r>
          </a:p>
          <a:p>
            <a:r>
              <a:rPr lang="en-GB" dirty="0"/>
              <a:t>All the slide title text is in BDO Red, Trebuchet MS bold, upper case. Where there is a sub-heading, the second line should be changed to BDO Teal.</a:t>
            </a:r>
          </a:p>
          <a:p>
            <a:r>
              <a:rPr lang="en-GB" dirty="0"/>
              <a:t>Within the text box there are four levels of text:</a:t>
            </a:r>
          </a:p>
          <a:p>
            <a:r>
              <a:rPr lang="en-GB" b="1" dirty="0"/>
              <a:t>Level 1</a:t>
            </a:r>
            <a:r>
              <a:rPr lang="en-GB" dirty="0"/>
              <a:t> – Body text set in 18pt. Trebuchet MS Regular in BDO Grey with single line spacing. This also includes preset additional .2 line spacing which appears between paragraphs. Subsequent lines of copy do not have an indent on this text level.</a:t>
            </a:r>
          </a:p>
          <a:p>
            <a:r>
              <a:rPr lang="en-GB" b="1" dirty="0"/>
              <a:t>Level 2</a:t>
            </a:r>
            <a:r>
              <a:rPr lang="en-GB" dirty="0"/>
              <a:t> –Bulleted text set in 18pt. Trebuchet MS Regular in BDO Grey with single line spacing. This also includes preset additional .2 line spacing which appears between paragraphs. All bullet points are round and in BDO Grey and subsequent lines of text are indented to maintain text alignment.</a:t>
            </a:r>
          </a:p>
          <a:p>
            <a:r>
              <a:rPr lang="en-GB" b="1" dirty="0"/>
              <a:t>Third level</a:t>
            </a:r>
            <a:r>
              <a:rPr lang="en-GB" dirty="0"/>
              <a:t> – Bulleted text set in 14pt. Trebuchet MS Regular with single line spacing. This also includes preset additional .2 line spacing which appears between paragraphs. All bullet points are en dashes and in BDO Grey and subsequent lines of text are indented to maintain text alignment.</a:t>
            </a:r>
          </a:p>
          <a:p>
            <a:r>
              <a:rPr lang="en-GB" b="1" dirty="0"/>
              <a:t>Fourth level</a:t>
            </a:r>
            <a:r>
              <a:rPr lang="en-GB" dirty="0"/>
              <a:t> – Bulleted text set in 14pt. Trebuchet MS Regular in BDO Grey with single line spacing. This also includes preset additional .2 line spacing which appears between paragraphs. All bullet points are en dashes and are in BDO Grey and subsequent lines of text are indented to maintain text alignment.</a:t>
            </a:r>
          </a:p>
          <a:p>
            <a:r>
              <a:rPr lang="en-GB" b="1" dirty="0"/>
              <a:t>Within body text, subheadings should be set at the same size in Trebuchet MS Bold, BDO Red. </a:t>
            </a:r>
          </a:p>
          <a:p>
            <a:pPr>
              <a:lnSpc>
                <a:spcPct val="90000"/>
              </a:lnSpc>
            </a:pPr>
            <a:r>
              <a:rPr lang="en-GB" dirty="0" smtClean="0"/>
              <a:t>To advance to each level from the previous one, select ‘Increase List Level’ on the ‘Paragraph’ ribbon tab. To return to the previous level, select ‘Decrease</a:t>
            </a:r>
            <a:r>
              <a:rPr lang="en-GB" baseline="0" dirty="0" smtClean="0"/>
              <a:t> List Level</a:t>
            </a:r>
            <a:r>
              <a:rPr lang="en-GB" dirty="0" smtClean="0"/>
              <a:t>’ on the ‘Paragraph’ ribbon tab. </a:t>
            </a:r>
          </a:p>
          <a:p>
            <a:pPr>
              <a:lnSpc>
                <a:spcPct val="90000"/>
              </a:lnSpc>
            </a:pPr>
            <a:r>
              <a:rPr lang="en-GB" dirty="0" smtClean="0"/>
              <a:t>The starting position of the text is fixed but the text box will grow if text extends beyond the depth determined by the ‘slide master’. Care should be taken to keep text within the boundary of the bottom margin.</a:t>
            </a:r>
            <a:r>
              <a:rPr lang="en-GB" baseline="0" dirty="0" smtClean="0"/>
              <a:t> </a:t>
            </a:r>
            <a:r>
              <a:rPr lang="en-GB" dirty="0" smtClean="0"/>
              <a:t>Start a new page if necessary.</a:t>
            </a:r>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86CD15-37B0-4AA7-985B-CD0EF1A21D55}" type="slidenum">
              <a:rPr lang="en-GB"/>
              <a:pPr/>
              <a:t>14</a:t>
            </a:fld>
            <a:endParaRPr lang="en-GB"/>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GB" b="1" dirty="0"/>
              <a:t>Text slide with title, body text and bulleted text levels </a:t>
            </a:r>
            <a:r>
              <a:rPr lang="en-GB" b="1" dirty="0" smtClean="0"/>
              <a:t>(Slide layout option</a:t>
            </a:r>
            <a:r>
              <a:rPr lang="en-GB" b="1" dirty="0"/>
              <a:t>: Title and </a:t>
            </a:r>
            <a:r>
              <a:rPr lang="en-GB" b="1" dirty="0" smtClean="0"/>
              <a:t>Content)</a:t>
            </a:r>
            <a:endParaRPr lang="en-GB" b="1" dirty="0"/>
          </a:p>
          <a:p>
            <a:r>
              <a:rPr lang="en-GB" dirty="0"/>
              <a:t>This slide exists as a ‘slide master’. Text is entered directly into the prompt boxes provided when a new ‘Title and </a:t>
            </a:r>
            <a:r>
              <a:rPr lang="en-GB" dirty="0" smtClean="0"/>
              <a:t>Content’ </a:t>
            </a:r>
            <a:r>
              <a:rPr lang="en-GB" dirty="0"/>
              <a:t>slide is inserted from the </a:t>
            </a:r>
            <a:r>
              <a:rPr lang="en-GB" dirty="0" smtClean="0"/>
              <a:t>slide layout </a:t>
            </a:r>
            <a:r>
              <a:rPr lang="en-GB" dirty="0"/>
              <a:t>options. The ‘slide master’ also includes the correctly sized and positioned BDO logotype and other graphic elements.</a:t>
            </a:r>
          </a:p>
          <a:p>
            <a:r>
              <a:rPr lang="en-GB" dirty="0"/>
              <a:t>All the slide title text is in BDO Red, Trebuchet MS bold, upper case. Where there is a sub-heading, the second line should be changed to BDO Teal.</a:t>
            </a:r>
          </a:p>
          <a:p>
            <a:r>
              <a:rPr lang="en-GB" dirty="0"/>
              <a:t>Within the text box there are four levels of text:</a:t>
            </a:r>
          </a:p>
          <a:p>
            <a:r>
              <a:rPr lang="en-GB" b="1" dirty="0"/>
              <a:t>Level 1</a:t>
            </a:r>
            <a:r>
              <a:rPr lang="en-GB" dirty="0"/>
              <a:t> – Body text set in 18pt. Trebuchet MS Regular in BDO Grey with single line spacing. This also includes preset additional .2 line spacing which appears between paragraphs. Subsequent lines of copy do not have an indent on this text level.</a:t>
            </a:r>
          </a:p>
          <a:p>
            <a:r>
              <a:rPr lang="en-GB" b="1" dirty="0"/>
              <a:t>Level 2</a:t>
            </a:r>
            <a:r>
              <a:rPr lang="en-GB" dirty="0"/>
              <a:t> –Bulleted text set in 18pt. Trebuchet MS Regular in BDO Grey with single line spacing. This also includes preset additional .2 line spacing which appears between paragraphs. All bullet points are round and in BDO Grey and subsequent lines of text are indented to maintain text alignment.</a:t>
            </a:r>
          </a:p>
          <a:p>
            <a:r>
              <a:rPr lang="en-GB" b="1" dirty="0"/>
              <a:t>Third level</a:t>
            </a:r>
            <a:r>
              <a:rPr lang="en-GB" dirty="0"/>
              <a:t> – Bulleted text set in 14pt. Trebuchet MS Regular with single line spacing. This also includes preset additional .2 line spacing which appears between paragraphs. All bullet points are en dashes and in BDO Grey and subsequent lines of text are indented to maintain text alignment.</a:t>
            </a:r>
          </a:p>
          <a:p>
            <a:r>
              <a:rPr lang="en-GB" b="1" dirty="0"/>
              <a:t>Fourth level</a:t>
            </a:r>
            <a:r>
              <a:rPr lang="en-GB" dirty="0"/>
              <a:t> – Bulleted text set in 14pt. Trebuchet MS Regular in BDO Grey with single line spacing. This also includes preset additional .2 line spacing which appears between paragraphs. All bullet points are en dashes and are in BDO Grey and subsequent lines of text are indented to maintain text alignment.</a:t>
            </a:r>
          </a:p>
          <a:p>
            <a:r>
              <a:rPr lang="en-GB" b="1" dirty="0"/>
              <a:t>Within body text, subheadings should be set at the same size in Trebuchet MS Bold, BDO Red. </a:t>
            </a:r>
          </a:p>
          <a:p>
            <a:pPr>
              <a:lnSpc>
                <a:spcPct val="90000"/>
              </a:lnSpc>
            </a:pPr>
            <a:r>
              <a:rPr lang="en-GB" dirty="0" smtClean="0"/>
              <a:t>To advance to each level from the previous one, select ‘Increase List Level’ on the ‘Paragraph’ ribbon tab. To return to the previous level, select ‘Decrease</a:t>
            </a:r>
            <a:r>
              <a:rPr lang="en-GB" baseline="0" dirty="0" smtClean="0"/>
              <a:t> List Level</a:t>
            </a:r>
            <a:r>
              <a:rPr lang="en-GB" dirty="0" smtClean="0"/>
              <a:t>’ on the ‘Paragraph’ ribbon tab. </a:t>
            </a:r>
          </a:p>
          <a:p>
            <a:pPr>
              <a:lnSpc>
                <a:spcPct val="90000"/>
              </a:lnSpc>
            </a:pPr>
            <a:r>
              <a:rPr lang="en-GB" dirty="0" smtClean="0"/>
              <a:t>The starting position of the text is fixed but the text box will grow if text extends beyond the depth determined by the ‘slide master’. Care should be taken to keep text within the boundary of the bottom margin.</a:t>
            </a:r>
            <a:r>
              <a:rPr lang="en-GB" baseline="0" dirty="0" smtClean="0"/>
              <a:t> </a:t>
            </a:r>
            <a:r>
              <a:rPr lang="en-GB" dirty="0" smtClean="0"/>
              <a:t>Start a new page if necessary.</a:t>
            </a:r>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86CD15-37B0-4AA7-985B-CD0EF1A21D55}" type="slidenum">
              <a:rPr lang="en-GB"/>
              <a:pPr/>
              <a:t>15</a:t>
            </a:fld>
            <a:endParaRPr lang="en-GB"/>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GB" b="1" dirty="0"/>
              <a:t>Text slide with title, body text and bulleted text levels </a:t>
            </a:r>
            <a:r>
              <a:rPr lang="en-GB" b="1" dirty="0" smtClean="0"/>
              <a:t>(Slide layout option</a:t>
            </a:r>
            <a:r>
              <a:rPr lang="en-GB" b="1" dirty="0"/>
              <a:t>: Title and </a:t>
            </a:r>
            <a:r>
              <a:rPr lang="en-GB" b="1" dirty="0" smtClean="0"/>
              <a:t>Content)</a:t>
            </a:r>
            <a:endParaRPr lang="en-GB" b="1" dirty="0"/>
          </a:p>
          <a:p>
            <a:r>
              <a:rPr lang="en-GB" dirty="0"/>
              <a:t>This slide exists as a ‘slide master’. Text is entered directly into the prompt boxes provided when a new ‘Title and </a:t>
            </a:r>
            <a:r>
              <a:rPr lang="en-GB" dirty="0" smtClean="0"/>
              <a:t>Content’ </a:t>
            </a:r>
            <a:r>
              <a:rPr lang="en-GB" dirty="0"/>
              <a:t>slide is inserted from the </a:t>
            </a:r>
            <a:r>
              <a:rPr lang="en-GB" dirty="0" smtClean="0"/>
              <a:t>slide layout </a:t>
            </a:r>
            <a:r>
              <a:rPr lang="en-GB" dirty="0"/>
              <a:t>options. The ‘slide master’ also includes the correctly sized and positioned BDO logotype and other graphic elements.</a:t>
            </a:r>
          </a:p>
          <a:p>
            <a:r>
              <a:rPr lang="en-GB" dirty="0"/>
              <a:t>All the slide title text is in BDO Red, Trebuchet MS bold, upper case. Where there is a sub-heading, the second line should be changed to BDO Teal.</a:t>
            </a:r>
          </a:p>
          <a:p>
            <a:r>
              <a:rPr lang="en-GB" dirty="0"/>
              <a:t>Within the text box there are four levels of text:</a:t>
            </a:r>
          </a:p>
          <a:p>
            <a:r>
              <a:rPr lang="en-GB" b="1" dirty="0"/>
              <a:t>Level 1</a:t>
            </a:r>
            <a:r>
              <a:rPr lang="en-GB" dirty="0"/>
              <a:t> – Body text set in 18pt. Trebuchet MS Regular in BDO Grey with single line spacing. This also includes preset additional .2 line spacing which appears between paragraphs. Subsequent lines of copy do not have an indent on this text level.</a:t>
            </a:r>
          </a:p>
          <a:p>
            <a:r>
              <a:rPr lang="en-GB" b="1" dirty="0"/>
              <a:t>Level 2</a:t>
            </a:r>
            <a:r>
              <a:rPr lang="en-GB" dirty="0"/>
              <a:t> –Bulleted text set in 18pt. Trebuchet MS Regular in BDO Grey with single line spacing. This also includes preset additional .2 line spacing which appears between paragraphs. All bullet points are round and in BDO Grey and subsequent lines of text are indented to maintain text alignment.</a:t>
            </a:r>
          </a:p>
          <a:p>
            <a:r>
              <a:rPr lang="en-GB" b="1" dirty="0"/>
              <a:t>Third level</a:t>
            </a:r>
            <a:r>
              <a:rPr lang="en-GB" dirty="0"/>
              <a:t> – Bulleted text set in 14pt. Trebuchet MS Regular with single line spacing. This also includes preset additional .2 line spacing which appears between paragraphs. All bullet points are en dashes and in BDO Grey and subsequent lines of text are indented to maintain text alignment.</a:t>
            </a:r>
          </a:p>
          <a:p>
            <a:r>
              <a:rPr lang="en-GB" b="1" dirty="0"/>
              <a:t>Fourth level</a:t>
            </a:r>
            <a:r>
              <a:rPr lang="en-GB" dirty="0"/>
              <a:t> – Bulleted text set in 14pt. Trebuchet MS Regular in BDO Grey with single line spacing. This also includes preset additional .2 line spacing which appears between paragraphs. All bullet points are en dashes and are in BDO Grey and subsequent lines of text are indented to maintain text alignment.</a:t>
            </a:r>
          </a:p>
          <a:p>
            <a:r>
              <a:rPr lang="en-GB" b="1" dirty="0"/>
              <a:t>Within body text, subheadings should be set at the same size in Trebuchet MS Bold, BDO Red. </a:t>
            </a:r>
          </a:p>
          <a:p>
            <a:pPr>
              <a:lnSpc>
                <a:spcPct val="90000"/>
              </a:lnSpc>
            </a:pPr>
            <a:r>
              <a:rPr lang="en-GB" dirty="0" smtClean="0"/>
              <a:t>To advance to each level from the previous one, select ‘Increase List Level’ on the ‘Paragraph’ ribbon tab. To return to the previous level, select ‘Decrease</a:t>
            </a:r>
            <a:r>
              <a:rPr lang="en-GB" baseline="0" dirty="0" smtClean="0"/>
              <a:t> List Level</a:t>
            </a:r>
            <a:r>
              <a:rPr lang="en-GB" dirty="0" smtClean="0"/>
              <a:t>’ on the ‘Paragraph’ ribbon tab. </a:t>
            </a:r>
          </a:p>
          <a:p>
            <a:pPr>
              <a:lnSpc>
                <a:spcPct val="90000"/>
              </a:lnSpc>
            </a:pPr>
            <a:r>
              <a:rPr lang="en-GB" dirty="0" smtClean="0"/>
              <a:t>The starting position of the text is fixed but the text box will grow if text extends beyond the depth determined by the ‘slide master’. Care should be taken to keep text within the boundary of the bottom margin.</a:t>
            </a:r>
            <a:r>
              <a:rPr lang="en-GB" baseline="0" dirty="0" smtClean="0"/>
              <a:t> </a:t>
            </a:r>
            <a:r>
              <a:rPr lang="en-GB" dirty="0" smtClean="0"/>
              <a:t>Start a new page if necessary.</a:t>
            </a:r>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86CD15-37B0-4AA7-985B-CD0EF1A21D55}" type="slidenum">
              <a:rPr lang="en-GB"/>
              <a:pPr/>
              <a:t>16</a:t>
            </a:fld>
            <a:endParaRPr lang="en-GB"/>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GB" b="1" dirty="0"/>
              <a:t>Text slide with title, body text and bulleted text levels </a:t>
            </a:r>
            <a:r>
              <a:rPr lang="en-GB" b="1" dirty="0" smtClean="0"/>
              <a:t>(Slide layout option</a:t>
            </a:r>
            <a:r>
              <a:rPr lang="en-GB" b="1" dirty="0"/>
              <a:t>: Title and </a:t>
            </a:r>
            <a:r>
              <a:rPr lang="en-GB" b="1" dirty="0" smtClean="0"/>
              <a:t>Content)</a:t>
            </a:r>
            <a:endParaRPr lang="en-GB" b="1" dirty="0"/>
          </a:p>
          <a:p>
            <a:r>
              <a:rPr lang="en-GB" dirty="0"/>
              <a:t>This slide exists as a ‘slide master’. Text is entered directly into the prompt boxes provided when a new ‘Title and </a:t>
            </a:r>
            <a:r>
              <a:rPr lang="en-GB" dirty="0" smtClean="0"/>
              <a:t>Content’ </a:t>
            </a:r>
            <a:r>
              <a:rPr lang="en-GB" dirty="0"/>
              <a:t>slide is inserted from the </a:t>
            </a:r>
            <a:r>
              <a:rPr lang="en-GB" dirty="0" smtClean="0"/>
              <a:t>slide layout </a:t>
            </a:r>
            <a:r>
              <a:rPr lang="en-GB" dirty="0"/>
              <a:t>options. The ‘slide master’ also includes the correctly sized and positioned BDO logotype and other graphic elements.</a:t>
            </a:r>
          </a:p>
          <a:p>
            <a:r>
              <a:rPr lang="en-GB" dirty="0"/>
              <a:t>All the slide title text is in BDO Red, Trebuchet MS bold, upper case. Where there is a sub-heading, the second line should be changed to BDO Teal.</a:t>
            </a:r>
          </a:p>
          <a:p>
            <a:r>
              <a:rPr lang="en-GB" dirty="0"/>
              <a:t>Within the text box there are four levels of text:</a:t>
            </a:r>
          </a:p>
          <a:p>
            <a:r>
              <a:rPr lang="en-GB" b="1" dirty="0"/>
              <a:t>Level 1</a:t>
            </a:r>
            <a:r>
              <a:rPr lang="en-GB" dirty="0"/>
              <a:t> – Body text set in 18pt. Trebuchet MS Regular in BDO Grey with single line spacing. This also includes preset additional .2 line spacing which appears between paragraphs. Subsequent lines of copy do not have an indent on this text level.</a:t>
            </a:r>
          </a:p>
          <a:p>
            <a:r>
              <a:rPr lang="en-GB" b="1" dirty="0"/>
              <a:t>Level 2</a:t>
            </a:r>
            <a:r>
              <a:rPr lang="en-GB" dirty="0"/>
              <a:t> –Bulleted text set in 18pt. Trebuchet MS Regular in BDO Grey with single line spacing. This also includes preset additional .2 line spacing which appears between paragraphs. All bullet points are round and in BDO Grey and subsequent lines of text are indented to maintain text alignment.</a:t>
            </a:r>
          </a:p>
          <a:p>
            <a:r>
              <a:rPr lang="en-GB" b="1" dirty="0"/>
              <a:t>Third level</a:t>
            </a:r>
            <a:r>
              <a:rPr lang="en-GB" dirty="0"/>
              <a:t> – Bulleted text set in 14pt. Trebuchet MS Regular with single line spacing. This also includes preset additional .2 line spacing which appears between paragraphs. All bullet points are en dashes and in BDO Grey and subsequent lines of text are indented to maintain text alignment.</a:t>
            </a:r>
          </a:p>
          <a:p>
            <a:r>
              <a:rPr lang="en-GB" b="1" dirty="0"/>
              <a:t>Fourth level</a:t>
            </a:r>
            <a:r>
              <a:rPr lang="en-GB" dirty="0"/>
              <a:t> – Bulleted text set in 14pt. Trebuchet MS Regular in BDO Grey with single line spacing. This also includes preset additional .2 line spacing which appears between paragraphs. All bullet points are en dashes and are in BDO Grey and subsequent lines of text are indented to maintain text alignment.</a:t>
            </a:r>
          </a:p>
          <a:p>
            <a:r>
              <a:rPr lang="en-GB" b="1" dirty="0"/>
              <a:t>Within body text, subheadings should be set at the same size in Trebuchet MS Bold, BDO Red. </a:t>
            </a:r>
          </a:p>
          <a:p>
            <a:pPr>
              <a:lnSpc>
                <a:spcPct val="90000"/>
              </a:lnSpc>
            </a:pPr>
            <a:r>
              <a:rPr lang="en-GB" dirty="0" smtClean="0"/>
              <a:t>To advance to each level from the previous one, select ‘Increase List Level’ on the ‘Paragraph’ ribbon tab. To return to the previous level, select ‘Decrease</a:t>
            </a:r>
            <a:r>
              <a:rPr lang="en-GB" baseline="0" dirty="0" smtClean="0"/>
              <a:t> List Level</a:t>
            </a:r>
            <a:r>
              <a:rPr lang="en-GB" dirty="0" smtClean="0"/>
              <a:t>’ on the ‘Paragraph’ ribbon tab. </a:t>
            </a:r>
          </a:p>
          <a:p>
            <a:pPr>
              <a:lnSpc>
                <a:spcPct val="90000"/>
              </a:lnSpc>
            </a:pPr>
            <a:r>
              <a:rPr lang="en-GB" dirty="0" smtClean="0"/>
              <a:t>The starting position of the text is fixed but the text box will grow if text extends beyond the depth determined by the ‘slide master’. Care should be taken to keep text within the boundary of the bottom margin.</a:t>
            </a:r>
            <a:r>
              <a:rPr lang="en-GB" baseline="0" dirty="0" smtClean="0"/>
              <a:t> </a:t>
            </a:r>
            <a:r>
              <a:rPr lang="en-GB" dirty="0" smtClean="0"/>
              <a:t>Start a new page if necessary.</a:t>
            </a:r>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86CD15-37B0-4AA7-985B-CD0EF1A21D55}" type="slidenum">
              <a:rPr lang="en-GB"/>
              <a:pPr/>
              <a:t>17</a:t>
            </a:fld>
            <a:endParaRPr lang="en-GB"/>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GB" b="1" dirty="0"/>
              <a:t>Text slide with title, body text and bulleted text levels </a:t>
            </a:r>
            <a:r>
              <a:rPr lang="en-GB" b="1" dirty="0" smtClean="0"/>
              <a:t>(Slide layout option</a:t>
            </a:r>
            <a:r>
              <a:rPr lang="en-GB" b="1" dirty="0"/>
              <a:t>: Title and </a:t>
            </a:r>
            <a:r>
              <a:rPr lang="en-GB" b="1" dirty="0" smtClean="0"/>
              <a:t>Content)</a:t>
            </a:r>
            <a:endParaRPr lang="en-GB" b="1" dirty="0"/>
          </a:p>
          <a:p>
            <a:r>
              <a:rPr lang="en-GB" dirty="0"/>
              <a:t>This slide exists as a ‘slide master’. Text is entered directly into the prompt boxes provided when a new ‘Title and </a:t>
            </a:r>
            <a:r>
              <a:rPr lang="en-GB" dirty="0" smtClean="0"/>
              <a:t>Content’ </a:t>
            </a:r>
            <a:r>
              <a:rPr lang="en-GB" dirty="0"/>
              <a:t>slide is inserted from the </a:t>
            </a:r>
            <a:r>
              <a:rPr lang="en-GB" dirty="0" smtClean="0"/>
              <a:t>slide layout </a:t>
            </a:r>
            <a:r>
              <a:rPr lang="en-GB" dirty="0"/>
              <a:t>options. The ‘slide master’ also includes the correctly sized and positioned BDO logotype and other graphic elements.</a:t>
            </a:r>
          </a:p>
          <a:p>
            <a:r>
              <a:rPr lang="en-GB" dirty="0"/>
              <a:t>All the slide title text is in BDO Red, Trebuchet MS bold, upper case. Where there is a sub-heading, the second line should be changed to BDO Teal.</a:t>
            </a:r>
          </a:p>
          <a:p>
            <a:r>
              <a:rPr lang="en-GB" dirty="0"/>
              <a:t>Within the text box there are four levels of text:</a:t>
            </a:r>
          </a:p>
          <a:p>
            <a:r>
              <a:rPr lang="en-GB" b="1" dirty="0"/>
              <a:t>Level 1</a:t>
            </a:r>
            <a:r>
              <a:rPr lang="en-GB" dirty="0"/>
              <a:t> – Body text set in 18pt. Trebuchet MS Regular in BDO Grey with single line spacing. This also includes preset additional .2 line spacing which appears between paragraphs. Subsequent lines of copy do not have an indent on this text level.</a:t>
            </a:r>
          </a:p>
          <a:p>
            <a:r>
              <a:rPr lang="en-GB" b="1" dirty="0"/>
              <a:t>Level 2</a:t>
            </a:r>
            <a:r>
              <a:rPr lang="en-GB" dirty="0"/>
              <a:t> –Bulleted text set in 18pt. Trebuchet MS Regular in BDO Grey with single line spacing. This also includes preset additional .2 line spacing which appears between paragraphs. All bullet points are round and in BDO Grey and subsequent lines of text are indented to maintain text alignment.</a:t>
            </a:r>
          </a:p>
          <a:p>
            <a:r>
              <a:rPr lang="en-GB" b="1" dirty="0"/>
              <a:t>Third level</a:t>
            </a:r>
            <a:r>
              <a:rPr lang="en-GB" dirty="0"/>
              <a:t> – Bulleted text set in 14pt. Trebuchet MS Regular with single line spacing. This also includes preset additional .2 line spacing which appears between paragraphs. All bullet points are en dashes and in BDO Grey and subsequent lines of text are indented to maintain text alignment.</a:t>
            </a:r>
          </a:p>
          <a:p>
            <a:r>
              <a:rPr lang="en-GB" b="1" dirty="0"/>
              <a:t>Fourth level</a:t>
            </a:r>
            <a:r>
              <a:rPr lang="en-GB" dirty="0"/>
              <a:t> – Bulleted text set in 14pt. Trebuchet MS Regular in BDO Grey with single line spacing. This also includes preset additional .2 line spacing which appears between paragraphs. All bullet points are en dashes and are in BDO Grey and subsequent lines of text are indented to maintain text alignment.</a:t>
            </a:r>
          </a:p>
          <a:p>
            <a:r>
              <a:rPr lang="en-GB" b="1" dirty="0"/>
              <a:t>Within body text, subheadings should be set at the same size in Trebuchet MS Bold, BDO Red. </a:t>
            </a:r>
          </a:p>
          <a:p>
            <a:pPr>
              <a:lnSpc>
                <a:spcPct val="90000"/>
              </a:lnSpc>
            </a:pPr>
            <a:r>
              <a:rPr lang="en-GB" dirty="0" smtClean="0"/>
              <a:t>To advance to each level from the previous one, select ‘Increase List Level’ on the ‘Paragraph’ ribbon tab. To return to the previous level, select ‘Decrease</a:t>
            </a:r>
            <a:r>
              <a:rPr lang="en-GB" baseline="0" dirty="0" smtClean="0"/>
              <a:t> List Level</a:t>
            </a:r>
            <a:r>
              <a:rPr lang="en-GB" dirty="0" smtClean="0"/>
              <a:t>’ on the ‘Paragraph’ ribbon tab. </a:t>
            </a:r>
          </a:p>
          <a:p>
            <a:pPr>
              <a:lnSpc>
                <a:spcPct val="90000"/>
              </a:lnSpc>
            </a:pPr>
            <a:r>
              <a:rPr lang="en-GB" dirty="0" smtClean="0"/>
              <a:t>The starting position of the text is fixed but the text box will grow if text extends beyond the depth determined by the ‘slide master’. Care should be taken to keep text within the boundary of the bottom margin.</a:t>
            </a:r>
            <a:r>
              <a:rPr lang="en-GB" baseline="0" dirty="0" smtClean="0"/>
              <a:t> </a:t>
            </a:r>
            <a:r>
              <a:rPr lang="en-GB" dirty="0" smtClean="0"/>
              <a:t>Start a new page if necessary.</a:t>
            </a:r>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86CD15-37B0-4AA7-985B-CD0EF1A21D55}" type="slidenum">
              <a:rPr lang="en-GB"/>
              <a:pPr/>
              <a:t>18</a:t>
            </a:fld>
            <a:endParaRPr lang="en-GB" dirty="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GB" b="1" dirty="0"/>
              <a:t>Text slide with title, body text and bulleted text levels </a:t>
            </a:r>
            <a:r>
              <a:rPr lang="en-GB" b="1" dirty="0" smtClean="0"/>
              <a:t>(Slide layout option</a:t>
            </a:r>
            <a:r>
              <a:rPr lang="en-GB" b="1" dirty="0"/>
              <a:t>: Title and </a:t>
            </a:r>
            <a:r>
              <a:rPr lang="en-GB" b="1" dirty="0" smtClean="0"/>
              <a:t>Content)</a:t>
            </a:r>
            <a:endParaRPr lang="en-GB" b="1" dirty="0"/>
          </a:p>
          <a:p>
            <a:r>
              <a:rPr lang="en-GB" dirty="0"/>
              <a:t>This slide exists as a ‘slide master’. Text is entered directly into the prompt boxes provided when a new ‘Title and </a:t>
            </a:r>
            <a:r>
              <a:rPr lang="en-GB" dirty="0" smtClean="0"/>
              <a:t>Content’ </a:t>
            </a:r>
            <a:r>
              <a:rPr lang="en-GB" dirty="0"/>
              <a:t>slide is inserted from the </a:t>
            </a:r>
            <a:r>
              <a:rPr lang="en-GB" dirty="0" smtClean="0"/>
              <a:t>slide layout </a:t>
            </a:r>
            <a:r>
              <a:rPr lang="en-GB" dirty="0"/>
              <a:t>options. The ‘slide master’ also includes the correctly sized and positioned BDO logotype and other graphic elements.</a:t>
            </a:r>
          </a:p>
          <a:p>
            <a:r>
              <a:rPr lang="en-GB" dirty="0"/>
              <a:t>All the slide title text is in BDO Red, Trebuchet MS bold, upper case. Where there is a sub-heading, the second line should be changed to BDO Teal.</a:t>
            </a:r>
          </a:p>
          <a:p>
            <a:r>
              <a:rPr lang="en-GB" dirty="0"/>
              <a:t>Within the text box there are four levels of text:</a:t>
            </a:r>
          </a:p>
          <a:p>
            <a:r>
              <a:rPr lang="en-GB" b="1" dirty="0"/>
              <a:t>Level 1</a:t>
            </a:r>
            <a:r>
              <a:rPr lang="en-GB" dirty="0"/>
              <a:t> – Body text set in 18pt. Trebuchet MS Regular in BDO Grey with single line spacing. This also includes preset additional .2 line spacing which appears between paragraphs. Subsequent lines of copy do not have an indent on this text level.</a:t>
            </a:r>
          </a:p>
          <a:p>
            <a:r>
              <a:rPr lang="en-GB" b="1" dirty="0"/>
              <a:t>Level 2</a:t>
            </a:r>
            <a:r>
              <a:rPr lang="en-GB" dirty="0"/>
              <a:t> –Bulleted text set in 18pt. Trebuchet MS Regular in BDO Grey with single line spacing. This also includes preset additional .2 line spacing which appears between paragraphs. All bullet points are round and in BDO Grey and subsequent lines of text are indented to maintain text alignment.</a:t>
            </a:r>
          </a:p>
          <a:p>
            <a:r>
              <a:rPr lang="en-GB" b="1" dirty="0"/>
              <a:t>Third level</a:t>
            </a:r>
            <a:r>
              <a:rPr lang="en-GB" dirty="0"/>
              <a:t> – Bulleted text set in 14pt. Trebuchet MS Regular with single line spacing. This also includes preset additional .2 line spacing which appears between paragraphs. All bullet points are en dashes and in BDO Grey and subsequent lines of text are indented to maintain text alignment.</a:t>
            </a:r>
          </a:p>
          <a:p>
            <a:r>
              <a:rPr lang="en-GB" b="1" dirty="0"/>
              <a:t>Fourth level</a:t>
            </a:r>
            <a:r>
              <a:rPr lang="en-GB" dirty="0"/>
              <a:t> – Bulleted text set in 14pt. Trebuchet MS Regular in BDO Grey with single line spacing. This also includes preset additional .2 line spacing which appears between paragraphs. All bullet points are en dashes and are in BDO Grey and subsequent lines of text are indented to maintain text alignment.</a:t>
            </a:r>
          </a:p>
          <a:p>
            <a:r>
              <a:rPr lang="en-GB" b="1" dirty="0"/>
              <a:t>Within body text, subheadings should be set at the same size in Trebuchet MS Bold, BDO Red. </a:t>
            </a:r>
          </a:p>
          <a:p>
            <a:pPr>
              <a:lnSpc>
                <a:spcPct val="90000"/>
              </a:lnSpc>
            </a:pPr>
            <a:r>
              <a:rPr lang="en-GB" dirty="0" smtClean="0"/>
              <a:t>To advance to each level from the previous one, select ‘Increase List Level’ on the ‘Paragraph’ ribbon tab. To return to the previous level, select ‘Decrease</a:t>
            </a:r>
            <a:r>
              <a:rPr lang="en-GB" baseline="0" dirty="0" smtClean="0"/>
              <a:t> List Level</a:t>
            </a:r>
            <a:r>
              <a:rPr lang="en-GB" dirty="0" smtClean="0"/>
              <a:t>’ on the ‘Paragraph’ ribbon tab. </a:t>
            </a:r>
          </a:p>
          <a:p>
            <a:pPr>
              <a:lnSpc>
                <a:spcPct val="90000"/>
              </a:lnSpc>
            </a:pPr>
            <a:r>
              <a:rPr lang="en-GB" dirty="0" smtClean="0"/>
              <a:t>The starting position of the text is fixed but the text box will grow if text extends beyond the depth determined by the ‘slide master’. Care should be taken to keep text within the boundary of the bottom margin.</a:t>
            </a:r>
            <a:r>
              <a:rPr lang="en-GB" baseline="0" dirty="0" smtClean="0"/>
              <a:t> </a:t>
            </a:r>
            <a:r>
              <a:rPr lang="en-GB" dirty="0" smtClean="0"/>
              <a:t>Start a new page if necessary.</a:t>
            </a:r>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86CD15-37B0-4AA7-985B-CD0EF1A21D55}" type="slidenum">
              <a:rPr lang="en-GB"/>
              <a:pPr/>
              <a:t>19</a:t>
            </a:fld>
            <a:endParaRPr lang="en-GB" dirty="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GB" b="1" dirty="0"/>
              <a:t>Text slide with title, body text and bulleted text levels </a:t>
            </a:r>
            <a:r>
              <a:rPr lang="en-GB" b="1" dirty="0" smtClean="0"/>
              <a:t>(Slide layout option</a:t>
            </a:r>
            <a:r>
              <a:rPr lang="en-GB" b="1" dirty="0"/>
              <a:t>: Title and </a:t>
            </a:r>
            <a:r>
              <a:rPr lang="en-GB" b="1" dirty="0" smtClean="0"/>
              <a:t>Content)</a:t>
            </a:r>
            <a:endParaRPr lang="en-GB" b="1" dirty="0"/>
          </a:p>
          <a:p>
            <a:r>
              <a:rPr lang="en-GB" dirty="0"/>
              <a:t>This slide exists as a ‘slide master’. Text is entered directly into the prompt boxes provided when a new ‘Title and </a:t>
            </a:r>
            <a:r>
              <a:rPr lang="en-GB" dirty="0" smtClean="0"/>
              <a:t>Content’ </a:t>
            </a:r>
            <a:r>
              <a:rPr lang="en-GB" dirty="0"/>
              <a:t>slide is inserted from the </a:t>
            </a:r>
            <a:r>
              <a:rPr lang="en-GB" dirty="0" smtClean="0"/>
              <a:t>slide layout </a:t>
            </a:r>
            <a:r>
              <a:rPr lang="en-GB" dirty="0"/>
              <a:t>options. The ‘slide master’ also includes the correctly sized and positioned BDO logotype and other graphic elements.</a:t>
            </a:r>
          </a:p>
          <a:p>
            <a:r>
              <a:rPr lang="en-GB" dirty="0"/>
              <a:t>All the slide title text is in BDO Red, Trebuchet MS bold, upper case. Where there is a sub-heading, the second line should be changed to BDO Teal.</a:t>
            </a:r>
          </a:p>
          <a:p>
            <a:r>
              <a:rPr lang="en-GB" dirty="0"/>
              <a:t>Within the text box there are four levels of text:</a:t>
            </a:r>
          </a:p>
          <a:p>
            <a:r>
              <a:rPr lang="en-GB" b="1" dirty="0"/>
              <a:t>Level 1</a:t>
            </a:r>
            <a:r>
              <a:rPr lang="en-GB" dirty="0"/>
              <a:t> – Body text set in 18pt. Trebuchet MS Regular in BDO Grey with single line spacing. This also includes preset additional .2 line spacing which appears between paragraphs. Subsequent lines of copy do not have an indent on this text level.</a:t>
            </a:r>
          </a:p>
          <a:p>
            <a:r>
              <a:rPr lang="en-GB" b="1" dirty="0"/>
              <a:t>Level 2</a:t>
            </a:r>
            <a:r>
              <a:rPr lang="en-GB" dirty="0"/>
              <a:t> –Bulleted text set in 18pt. Trebuchet MS Regular in BDO Grey with single line spacing. This also includes preset additional .2 line spacing which appears between paragraphs. All bullet points are round and in BDO Grey and subsequent lines of text are indented to maintain text alignment.</a:t>
            </a:r>
          </a:p>
          <a:p>
            <a:r>
              <a:rPr lang="en-GB" b="1" dirty="0"/>
              <a:t>Third level</a:t>
            </a:r>
            <a:r>
              <a:rPr lang="en-GB" dirty="0"/>
              <a:t> – Bulleted text set in 14pt. Trebuchet MS Regular with single line spacing. This also includes preset additional .2 line spacing which appears between paragraphs. All bullet points are en dashes and in BDO Grey and subsequent lines of text are indented to maintain text alignment.</a:t>
            </a:r>
          </a:p>
          <a:p>
            <a:r>
              <a:rPr lang="en-GB" b="1" dirty="0"/>
              <a:t>Fourth level</a:t>
            </a:r>
            <a:r>
              <a:rPr lang="en-GB" dirty="0"/>
              <a:t> – Bulleted text set in 14pt. Trebuchet MS Regular in BDO Grey with single line spacing. This also includes preset additional .2 line spacing which appears between paragraphs. All bullet points are en dashes and are in BDO Grey and subsequent lines of text are indented to maintain text alignment.</a:t>
            </a:r>
          </a:p>
          <a:p>
            <a:r>
              <a:rPr lang="en-GB" b="1" dirty="0"/>
              <a:t>Within body text, subheadings should be set at the same size in Trebuchet MS Bold, BDO Red. </a:t>
            </a:r>
          </a:p>
          <a:p>
            <a:pPr>
              <a:lnSpc>
                <a:spcPct val="90000"/>
              </a:lnSpc>
            </a:pPr>
            <a:r>
              <a:rPr lang="en-GB" dirty="0" smtClean="0"/>
              <a:t>To advance to each level from the previous one, select ‘Increase List Level’ on the ‘Paragraph’ ribbon tab. To return to the previous level, select ‘Decrease</a:t>
            </a:r>
            <a:r>
              <a:rPr lang="en-GB" baseline="0" dirty="0" smtClean="0"/>
              <a:t> List Level</a:t>
            </a:r>
            <a:r>
              <a:rPr lang="en-GB" dirty="0" smtClean="0"/>
              <a:t>’ on the ‘Paragraph’ ribbon tab. </a:t>
            </a:r>
          </a:p>
          <a:p>
            <a:pPr>
              <a:lnSpc>
                <a:spcPct val="90000"/>
              </a:lnSpc>
            </a:pPr>
            <a:r>
              <a:rPr lang="en-GB" dirty="0" smtClean="0"/>
              <a:t>The starting position of the text is fixed but the text box will grow if text extends beyond the depth determined by the ‘slide master’. Care should be taken to keep text within the boundary of the bottom margin.</a:t>
            </a:r>
            <a:r>
              <a:rPr lang="en-GB" baseline="0" dirty="0" smtClean="0"/>
              <a:t> </a:t>
            </a:r>
            <a:r>
              <a:rPr lang="en-GB" dirty="0" smtClean="0"/>
              <a:t>Start a new page if necessary.</a:t>
            </a:r>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86CD15-37B0-4AA7-985B-CD0EF1A21D55}" type="slidenum">
              <a:rPr lang="en-GB"/>
              <a:pPr/>
              <a:t>3</a:t>
            </a:fld>
            <a:endParaRPr lang="en-GB" dirty="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GB" b="1" dirty="0"/>
              <a:t>Text slide with title, body text and bulleted text levels </a:t>
            </a:r>
            <a:r>
              <a:rPr lang="en-GB" b="1" dirty="0" smtClean="0"/>
              <a:t>(Slide layout option</a:t>
            </a:r>
            <a:r>
              <a:rPr lang="en-GB" b="1" dirty="0"/>
              <a:t>: Title and </a:t>
            </a:r>
            <a:r>
              <a:rPr lang="en-GB" b="1" dirty="0" smtClean="0"/>
              <a:t>Content)</a:t>
            </a:r>
            <a:endParaRPr lang="en-GB" b="1" dirty="0"/>
          </a:p>
          <a:p>
            <a:r>
              <a:rPr lang="en-GB" dirty="0"/>
              <a:t>This slide exists as a ‘slide master’. Text is entered directly into the prompt boxes provided when a new ‘Title and </a:t>
            </a:r>
            <a:r>
              <a:rPr lang="en-GB" dirty="0" smtClean="0"/>
              <a:t>Content’ </a:t>
            </a:r>
            <a:r>
              <a:rPr lang="en-GB" dirty="0"/>
              <a:t>slide is inserted from the </a:t>
            </a:r>
            <a:r>
              <a:rPr lang="en-GB" dirty="0" smtClean="0"/>
              <a:t>slide layout </a:t>
            </a:r>
            <a:r>
              <a:rPr lang="en-GB" dirty="0"/>
              <a:t>options. The ‘slide master’ also includes the correctly sized and positioned BDO logotype and other graphic elements.</a:t>
            </a:r>
          </a:p>
          <a:p>
            <a:r>
              <a:rPr lang="en-GB" dirty="0"/>
              <a:t>All the slide title text is in BDO Red, Trebuchet MS bold, upper case. Where there is a sub-heading, the second line should be changed to BDO Teal.</a:t>
            </a:r>
          </a:p>
          <a:p>
            <a:r>
              <a:rPr lang="en-GB" dirty="0"/>
              <a:t>Within the text box there are four levels of text:</a:t>
            </a:r>
          </a:p>
          <a:p>
            <a:r>
              <a:rPr lang="en-GB" b="1" dirty="0"/>
              <a:t>Level 1</a:t>
            </a:r>
            <a:r>
              <a:rPr lang="en-GB" dirty="0"/>
              <a:t> – Body text set in 18pt. Trebuchet MS Regular in BDO Grey with single line spacing. This also includes preset additional .2 line spacing which appears between paragraphs. Subsequent lines of copy do not have an indent on this text level.</a:t>
            </a:r>
          </a:p>
          <a:p>
            <a:r>
              <a:rPr lang="en-GB" b="1" dirty="0"/>
              <a:t>Level 2</a:t>
            </a:r>
            <a:r>
              <a:rPr lang="en-GB" dirty="0"/>
              <a:t> –Bulleted text set in 18pt. Trebuchet MS Regular in BDO Grey with single line spacing. This also includes preset additional .2 line spacing which appears between paragraphs. All bullet points are round and in BDO Grey and subsequent lines of text are indented to maintain text alignment.</a:t>
            </a:r>
          </a:p>
          <a:p>
            <a:r>
              <a:rPr lang="en-GB" b="1" dirty="0"/>
              <a:t>Third level</a:t>
            </a:r>
            <a:r>
              <a:rPr lang="en-GB" dirty="0"/>
              <a:t> – Bulleted text set in 14pt. Trebuchet MS Regular with single line spacing. This also includes preset additional .2 line spacing which appears between paragraphs. All bullet points are en dashes and in BDO Grey and subsequent lines of text are indented to maintain text alignment.</a:t>
            </a:r>
          </a:p>
          <a:p>
            <a:r>
              <a:rPr lang="en-GB" b="1" dirty="0"/>
              <a:t>Fourth level</a:t>
            </a:r>
            <a:r>
              <a:rPr lang="en-GB" dirty="0"/>
              <a:t> – Bulleted text set in 14pt. Trebuchet MS Regular in BDO Grey with single line spacing. This also includes preset additional .2 line spacing which appears between paragraphs. All bullet points are en dashes and are in BDO Grey and subsequent lines of text are indented to maintain text alignment.</a:t>
            </a:r>
          </a:p>
          <a:p>
            <a:r>
              <a:rPr lang="en-GB" b="1" dirty="0"/>
              <a:t>Within body text, subheadings should be set at the same size in Trebuchet MS Bold, BDO Red. </a:t>
            </a:r>
          </a:p>
          <a:p>
            <a:pPr>
              <a:lnSpc>
                <a:spcPct val="90000"/>
              </a:lnSpc>
            </a:pPr>
            <a:r>
              <a:rPr lang="en-GB" dirty="0" smtClean="0"/>
              <a:t>To advance to each level from the previous one, select ‘Increase List Level’ on the ‘Paragraph’ ribbon tab. To return to the previous level, select ‘Decrease</a:t>
            </a:r>
            <a:r>
              <a:rPr lang="en-GB" baseline="0" dirty="0" smtClean="0"/>
              <a:t> List Level</a:t>
            </a:r>
            <a:r>
              <a:rPr lang="en-GB" dirty="0" smtClean="0"/>
              <a:t>’ on the ‘Paragraph’ ribbon tab. </a:t>
            </a:r>
          </a:p>
          <a:p>
            <a:pPr>
              <a:lnSpc>
                <a:spcPct val="90000"/>
              </a:lnSpc>
            </a:pPr>
            <a:r>
              <a:rPr lang="en-GB" dirty="0" smtClean="0"/>
              <a:t>The starting position of the text is fixed but the text box will grow if text extends beyond the depth determined by the ‘slide master’. Care should be taken to keep text within the boundary of the bottom margin.</a:t>
            </a:r>
            <a:r>
              <a:rPr lang="en-GB" baseline="0" dirty="0" smtClean="0"/>
              <a:t> </a:t>
            </a:r>
            <a:r>
              <a:rPr lang="en-GB" dirty="0" smtClean="0"/>
              <a:t>Start a new page if necessary.</a:t>
            </a:r>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86CD15-37B0-4AA7-985B-CD0EF1A21D55}" type="slidenum">
              <a:rPr lang="en-GB"/>
              <a:pPr/>
              <a:t>4</a:t>
            </a:fld>
            <a:endParaRPr lang="en-GB" dirty="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GB" b="1" dirty="0"/>
              <a:t>Text slide with title, body text and bulleted text levels </a:t>
            </a:r>
            <a:r>
              <a:rPr lang="en-GB" b="1" dirty="0" smtClean="0"/>
              <a:t>(Slide layout option</a:t>
            </a:r>
            <a:r>
              <a:rPr lang="en-GB" b="1" dirty="0"/>
              <a:t>: Title and </a:t>
            </a:r>
            <a:r>
              <a:rPr lang="en-GB" b="1" dirty="0" smtClean="0"/>
              <a:t>Content)</a:t>
            </a:r>
            <a:endParaRPr lang="en-GB" b="1" dirty="0"/>
          </a:p>
          <a:p>
            <a:r>
              <a:rPr lang="en-GB" dirty="0"/>
              <a:t>This slide exists as a ‘slide master’. Text is entered directly into the prompt boxes provided when a new ‘Title and </a:t>
            </a:r>
            <a:r>
              <a:rPr lang="en-GB" dirty="0" smtClean="0"/>
              <a:t>Content’ </a:t>
            </a:r>
            <a:r>
              <a:rPr lang="en-GB" dirty="0"/>
              <a:t>slide is inserted from the </a:t>
            </a:r>
            <a:r>
              <a:rPr lang="en-GB" dirty="0" smtClean="0"/>
              <a:t>slide layout </a:t>
            </a:r>
            <a:r>
              <a:rPr lang="en-GB" dirty="0"/>
              <a:t>options. The ‘slide master’ also includes the correctly sized and positioned BDO logotype and other graphic elements.</a:t>
            </a:r>
          </a:p>
          <a:p>
            <a:r>
              <a:rPr lang="en-GB" dirty="0"/>
              <a:t>All the slide title text is in BDO Red, Trebuchet MS bold, upper case. Where there is a sub-heading, the second line should be changed to BDO Teal.</a:t>
            </a:r>
          </a:p>
          <a:p>
            <a:r>
              <a:rPr lang="en-GB" dirty="0"/>
              <a:t>Within the text box there are four levels of text:</a:t>
            </a:r>
          </a:p>
          <a:p>
            <a:r>
              <a:rPr lang="en-GB" b="1" dirty="0"/>
              <a:t>Level 1</a:t>
            </a:r>
            <a:r>
              <a:rPr lang="en-GB" dirty="0"/>
              <a:t> – Body text set in 18pt. Trebuchet MS Regular in BDO Grey with single line spacing. This also includes preset additional .2 line spacing which appears between paragraphs. Subsequent lines of copy do not have an indent on this text level.</a:t>
            </a:r>
          </a:p>
          <a:p>
            <a:r>
              <a:rPr lang="en-GB" b="1" dirty="0"/>
              <a:t>Level 2</a:t>
            </a:r>
            <a:r>
              <a:rPr lang="en-GB" dirty="0"/>
              <a:t> –Bulleted text set in 18pt. Trebuchet MS Regular in BDO Grey with single line spacing. This also includes preset additional .2 line spacing which appears between paragraphs. All bullet points are round and in BDO Grey and subsequent lines of text are indented to maintain text alignment.</a:t>
            </a:r>
          </a:p>
          <a:p>
            <a:r>
              <a:rPr lang="en-GB" b="1" dirty="0"/>
              <a:t>Third level</a:t>
            </a:r>
            <a:r>
              <a:rPr lang="en-GB" dirty="0"/>
              <a:t> – Bulleted text set in 14pt. Trebuchet MS Regular with single line spacing. This also includes preset additional .2 line spacing which appears between paragraphs. All bullet points are en dashes and in BDO Grey and subsequent lines of text are indented to maintain text alignment.</a:t>
            </a:r>
          </a:p>
          <a:p>
            <a:r>
              <a:rPr lang="en-GB" b="1" dirty="0"/>
              <a:t>Fourth level</a:t>
            </a:r>
            <a:r>
              <a:rPr lang="en-GB" dirty="0"/>
              <a:t> – Bulleted text set in 14pt. Trebuchet MS Regular in BDO Grey with single line spacing. This also includes preset additional .2 line spacing which appears between paragraphs. All bullet points are en dashes and are in BDO Grey and subsequent lines of text are indented to maintain text alignment.</a:t>
            </a:r>
          </a:p>
          <a:p>
            <a:r>
              <a:rPr lang="en-GB" b="1" dirty="0"/>
              <a:t>Within body text, subheadings should be set at the same size in Trebuchet MS Bold, BDO Red. </a:t>
            </a:r>
          </a:p>
          <a:p>
            <a:pPr>
              <a:lnSpc>
                <a:spcPct val="90000"/>
              </a:lnSpc>
            </a:pPr>
            <a:r>
              <a:rPr lang="en-GB" dirty="0" smtClean="0"/>
              <a:t>To advance to each level from the previous one, select ‘Increase List Level’ on the ‘Paragraph’ ribbon tab. To return to the previous level, select ‘Decrease</a:t>
            </a:r>
            <a:r>
              <a:rPr lang="en-GB" baseline="0" dirty="0" smtClean="0"/>
              <a:t> List Level</a:t>
            </a:r>
            <a:r>
              <a:rPr lang="en-GB" dirty="0" smtClean="0"/>
              <a:t>’ on the ‘Paragraph’ ribbon tab. </a:t>
            </a:r>
          </a:p>
          <a:p>
            <a:pPr>
              <a:lnSpc>
                <a:spcPct val="90000"/>
              </a:lnSpc>
            </a:pPr>
            <a:r>
              <a:rPr lang="en-GB" dirty="0" smtClean="0"/>
              <a:t>The starting position of the text is fixed but the text box will grow if text extends beyond the depth determined by the ‘slide master’. Care should be taken to keep text within the boundary of the bottom margin.</a:t>
            </a:r>
            <a:r>
              <a:rPr lang="en-GB" baseline="0" dirty="0" smtClean="0"/>
              <a:t> </a:t>
            </a:r>
            <a:r>
              <a:rPr lang="en-GB" dirty="0" smtClean="0"/>
              <a:t>Start a new page if necessary.</a:t>
            </a:r>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86CD15-37B0-4AA7-985B-CD0EF1A21D55}" type="slidenum">
              <a:rPr lang="en-GB"/>
              <a:pPr/>
              <a:t>5</a:t>
            </a:fld>
            <a:endParaRPr lang="en-GB"/>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GB" b="1" dirty="0"/>
              <a:t>Text slide with title, body text and bulleted text levels </a:t>
            </a:r>
            <a:r>
              <a:rPr lang="en-GB" b="1" dirty="0" smtClean="0"/>
              <a:t>(Slide layout option</a:t>
            </a:r>
            <a:r>
              <a:rPr lang="en-GB" b="1" dirty="0"/>
              <a:t>: Title and </a:t>
            </a:r>
            <a:r>
              <a:rPr lang="en-GB" b="1" dirty="0" smtClean="0"/>
              <a:t>Content)</a:t>
            </a:r>
            <a:endParaRPr lang="en-GB" b="1" dirty="0"/>
          </a:p>
          <a:p>
            <a:r>
              <a:rPr lang="en-GB" dirty="0"/>
              <a:t>This slide exists as a ‘slide master’. Text is entered directly into the prompt boxes provided when a new ‘Title and </a:t>
            </a:r>
            <a:r>
              <a:rPr lang="en-GB" dirty="0" smtClean="0"/>
              <a:t>Content’ </a:t>
            </a:r>
            <a:r>
              <a:rPr lang="en-GB" dirty="0"/>
              <a:t>slide is inserted from the </a:t>
            </a:r>
            <a:r>
              <a:rPr lang="en-GB" dirty="0" smtClean="0"/>
              <a:t>slide layout </a:t>
            </a:r>
            <a:r>
              <a:rPr lang="en-GB" dirty="0"/>
              <a:t>options. The ‘slide master’ also includes the correctly sized and positioned BDO logotype and other graphic elements.</a:t>
            </a:r>
          </a:p>
          <a:p>
            <a:r>
              <a:rPr lang="en-GB" dirty="0"/>
              <a:t>All the slide title text is in BDO Red, Trebuchet MS bold, upper case. Where there is a sub-heading, the second line should be changed to BDO Teal.</a:t>
            </a:r>
          </a:p>
          <a:p>
            <a:r>
              <a:rPr lang="en-GB" dirty="0"/>
              <a:t>Within the text box there are four levels of text:</a:t>
            </a:r>
          </a:p>
          <a:p>
            <a:r>
              <a:rPr lang="en-GB" b="1" dirty="0"/>
              <a:t>Level 1</a:t>
            </a:r>
            <a:r>
              <a:rPr lang="en-GB" dirty="0"/>
              <a:t> – Body text set in 18pt. Trebuchet MS Regular in BDO Grey with single line spacing. This also includes preset additional .2 line spacing which appears between paragraphs. Subsequent lines of copy do not have an indent on this text level.</a:t>
            </a:r>
          </a:p>
          <a:p>
            <a:r>
              <a:rPr lang="en-GB" b="1" dirty="0"/>
              <a:t>Level 2</a:t>
            </a:r>
            <a:r>
              <a:rPr lang="en-GB" dirty="0"/>
              <a:t> –Bulleted text set in 18pt. Trebuchet MS Regular in BDO Grey with single line spacing. This also includes preset additional .2 line spacing which appears between paragraphs. All bullet points are round and in BDO Grey and subsequent lines of text are indented to maintain text alignment.</a:t>
            </a:r>
          </a:p>
          <a:p>
            <a:r>
              <a:rPr lang="en-GB" b="1" dirty="0"/>
              <a:t>Third level</a:t>
            </a:r>
            <a:r>
              <a:rPr lang="en-GB" dirty="0"/>
              <a:t> – Bulleted text set in 14pt. Trebuchet MS Regular with single line spacing. This also includes preset additional .2 line spacing which appears between paragraphs. All bullet points are en dashes and in BDO Grey and subsequent lines of text are indented to maintain text alignment.</a:t>
            </a:r>
          </a:p>
          <a:p>
            <a:r>
              <a:rPr lang="en-GB" b="1" dirty="0"/>
              <a:t>Fourth level</a:t>
            </a:r>
            <a:r>
              <a:rPr lang="en-GB" dirty="0"/>
              <a:t> – Bulleted text set in 14pt. Trebuchet MS Regular in BDO Grey with single line spacing. This also includes preset additional .2 line spacing which appears between paragraphs. All bullet points are en dashes and are in BDO Grey and subsequent lines of text are indented to maintain text alignment.</a:t>
            </a:r>
          </a:p>
          <a:p>
            <a:r>
              <a:rPr lang="en-GB" b="1" dirty="0"/>
              <a:t>Within body text, subheadings should be set at the same size in Trebuchet MS Bold, BDO Red. </a:t>
            </a:r>
          </a:p>
          <a:p>
            <a:pPr>
              <a:lnSpc>
                <a:spcPct val="90000"/>
              </a:lnSpc>
            </a:pPr>
            <a:r>
              <a:rPr lang="en-GB" dirty="0" smtClean="0"/>
              <a:t>To advance to each level from the previous one, select ‘Increase List Level’ on the ‘Paragraph’ ribbon tab. To return to the previous level, select ‘Decrease</a:t>
            </a:r>
            <a:r>
              <a:rPr lang="en-GB" baseline="0" dirty="0" smtClean="0"/>
              <a:t> List Level</a:t>
            </a:r>
            <a:r>
              <a:rPr lang="en-GB" dirty="0" smtClean="0"/>
              <a:t>’ on the ‘Paragraph’ ribbon tab. </a:t>
            </a:r>
          </a:p>
          <a:p>
            <a:pPr>
              <a:lnSpc>
                <a:spcPct val="90000"/>
              </a:lnSpc>
            </a:pPr>
            <a:r>
              <a:rPr lang="en-GB" dirty="0" smtClean="0"/>
              <a:t>The starting position of the text is fixed but the text box will grow if text extends beyond the depth determined by the ‘slide master’. Care should be taken to keep text within the boundary of the bottom margin.</a:t>
            </a:r>
            <a:r>
              <a:rPr lang="en-GB" baseline="0" dirty="0" smtClean="0"/>
              <a:t> </a:t>
            </a:r>
            <a:r>
              <a:rPr lang="en-GB" dirty="0" smtClean="0"/>
              <a:t>Start a new page if necessary.</a:t>
            </a:r>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86CD15-37B0-4AA7-985B-CD0EF1A21D55}" type="slidenum">
              <a:rPr lang="en-GB"/>
              <a:pPr/>
              <a:t>6</a:t>
            </a:fld>
            <a:endParaRPr lang="en-GB"/>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GB" b="1" dirty="0"/>
              <a:t>Text slide with title, body text and bulleted text levels </a:t>
            </a:r>
            <a:r>
              <a:rPr lang="en-GB" b="1" dirty="0" smtClean="0"/>
              <a:t>(Slide layout option</a:t>
            </a:r>
            <a:r>
              <a:rPr lang="en-GB" b="1" dirty="0"/>
              <a:t>: Title and </a:t>
            </a:r>
            <a:r>
              <a:rPr lang="en-GB" b="1" dirty="0" smtClean="0"/>
              <a:t>Content)</a:t>
            </a:r>
            <a:endParaRPr lang="en-GB" b="1" dirty="0"/>
          </a:p>
          <a:p>
            <a:r>
              <a:rPr lang="en-GB" dirty="0"/>
              <a:t>This slide exists as a ‘slide master’. Text is entered directly into the prompt boxes provided when a new ‘Title and </a:t>
            </a:r>
            <a:r>
              <a:rPr lang="en-GB" dirty="0" smtClean="0"/>
              <a:t>Content’ </a:t>
            </a:r>
            <a:r>
              <a:rPr lang="en-GB" dirty="0"/>
              <a:t>slide is inserted from the </a:t>
            </a:r>
            <a:r>
              <a:rPr lang="en-GB" dirty="0" smtClean="0"/>
              <a:t>slide layout </a:t>
            </a:r>
            <a:r>
              <a:rPr lang="en-GB" dirty="0"/>
              <a:t>options. The ‘slide master’ also includes the correctly sized and positioned BDO logotype and other graphic elements.</a:t>
            </a:r>
          </a:p>
          <a:p>
            <a:r>
              <a:rPr lang="en-GB" dirty="0"/>
              <a:t>All the slide title text is in BDO Red, Trebuchet MS bold, upper case. Where there is a sub-heading, the second line should be changed to BDO Teal.</a:t>
            </a:r>
          </a:p>
          <a:p>
            <a:r>
              <a:rPr lang="en-GB" dirty="0"/>
              <a:t>Within the text box there are four levels of text:</a:t>
            </a:r>
          </a:p>
          <a:p>
            <a:r>
              <a:rPr lang="en-GB" b="1" dirty="0"/>
              <a:t>Level 1</a:t>
            </a:r>
            <a:r>
              <a:rPr lang="en-GB" dirty="0"/>
              <a:t> – Body text set in 18pt. Trebuchet MS Regular in BDO Grey with single line spacing. This also includes preset additional .2 line spacing which appears between paragraphs. Subsequent lines of copy do not have an indent on this text level.</a:t>
            </a:r>
          </a:p>
          <a:p>
            <a:r>
              <a:rPr lang="en-GB" b="1" dirty="0"/>
              <a:t>Level 2</a:t>
            </a:r>
            <a:r>
              <a:rPr lang="en-GB" dirty="0"/>
              <a:t> –Bulleted text set in 18pt. Trebuchet MS Regular in BDO Grey with single line spacing. This also includes preset additional .2 line spacing which appears between paragraphs. All bullet points are round and in BDO Grey and subsequent lines of text are indented to maintain text alignment.</a:t>
            </a:r>
          </a:p>
          <a:p>
            <a:r>
              <a:rPr lang="en-GB" b="1" dirty="0"/>
              <a:t>Third level</a:t>
            </a:r>
            <a:r>
              <a:rPr lang="en-GB" dirty="0"/>
              <a:t> – Bulleted text set in 14pt. Trebuchet MS Regular with single line spacing. This also includes preset additional .2 line spacing which appears between paragraphs. All bullet points are en dashes and in BDO Grey and subsequent lines of text are indented to maintain text alignment.</a:t>
            </a:r>
          </a:p>
          <a:p>
            <a:r>
              <a:rPr lang="en-GB" b="1" dirty="0"/>
              <a:t>Fourth level</a:t>
            </a:r>
            <a:r>
              <a:rPr lang="en-GB" dirty="0"/>
              <a:t> – Bulleted text set in 14pt. Trebuchet MS Regular in BDO Grey with single line spacing. This also includes preset additional .2 line spacing which appears between paragraphs. All bullet points are en dashes and are in BDO Grey and subsequent lines of text are indented to maintain text alignment.</a:t>
            </a:r>
          </a:p>
          <a:p>
            <a:r>
              <a:rPr lang="en-GB" b="1" dirty="0"/>
              <a:t>Within body text, subheadings should be set at the same size in Trebuchet MS Bold, BDO Red. </a:t>
            </a:r>
          </a:p>
          <a:p>
            <a:pPr>
              <a:lnSpc>
                <a:spcPct val="90000"/>
              </a:lnSpc>
            </a:pPr>
            <a:r>
              <a:rPr lang="en-GB" dirty="0" smtClean="0"/>
              <a:t>To advance to each level from the previous one, select ‘Increase List Level’ on the ‘Paragraph’ ribbon tab. To return to the previous level, select ‘Decrease</a:t>
            </a:r>
            <a:r>
              <a:rPr lang="en-GB" baseline="0" dirty="0" smtClean="0"/>
              <a:t> List Level</a:t>
            </a:r>
            <a:r>
              <a:rPr lang="en-GB" dirty="0" smtClean="0"/>
              <a:t>’ on the ‘Paragraph’ ribbon tab. </a:t>
            </a:r>
          </a:p>
          <a:p>
            <a:pPr>
              <a:lnSpc>
                <a:spcPct val="90000"/>
              </a:lnSpc>
            </a:pPr>
            <a:r>
              <a:rPr lang="en-GB" dirty="0" smtClean="0"/>
              <a:t>The starting position of the text is fixed but the text box will grow if text extends beyond the depth determined by the ‘slide master’. Care should be taken to keep text within the boundary of the bottom margin.</a:t>
            </a:r>
            <a:r>
              <a:rPr lang="en-GB" baseline="0" dirty="0" smtClean="0"/>
              <a:t> </a:t>
            </a:r>
            <a:r>
              <a:rPr lang="en-GB" dirty="0" smtClean="0"/>
              <a:t>Start a new page if necessary.</a:t>
            </a:r>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86CD15-37B0-4AA7-985B-CD0EF1A21D55}" type="slidenum">
              <a:rPr lang="en-GB"/>
              <a:pPr/>
              <a:t>7</a:t>
            </a:fld>
            <a:endParaRPr lang="en-GB"/>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GB" b="1" dirty="0"/>
              <a:t>Text slide with title, body text and bulleted text levels </a:t>
            </a:r>
            <a:r>
              <a:rPr lang="en-GB" b="1" dirty="0" smtClean="0"/>
              <a:t>(Slide layout option</a:t>
            </a:r>
            <a:r>
              <a:rPr lang="en-GB" b="1" dirty="0"/>
              <a:t>: Title and </a:t>
            </a:r>
            <a:r>
              <a:rPr lang="en-GB" b="1" dirty="0" smtClean="0"/>
              <a:t>Content)</a:t>
            </a:r>
            <a:endParaRPr lang="en-GB" b="1" dirty="0"/>
          </a:p>
          <a:p>
            <a:r>
              <a:rPr lang="en-GB" dirty="0"/>
              <a:t>This slide exists as a ‘slide master’. Text is entered directly into the prompt boxes provided when a new ‘Title and </a:t>
            </a:r>
            <a:r>
              <a:rPr lang="en-GB" dirty="0" smtClean="0"/>
              <a:t>Content’ </a:t>
            </a:r>
            <a:r>
              <a:rPr lang="en-GB" dirty="0"/>
              <a:t>slide is inserted from the </a:t>
            </a:r>
            <a:r>
              <a:rPr lang="en-GB" dirty="0" smtClean="0"/>
              <a:t>slide layout </a:t>
            </a:r>
            <a:r>
              <a:rPr lang="en-GB" dirty="0"/>
              <a:t>options. The ‘slide master’ also includes the correctly sized and positioned BDO logotype and other graphic elements.</a:t>
            </a:r>
          </a:p>
          <a:p>
            <a:r>
              <a:rPr lang="en-GB" dirty="0"/>
              <a:t>All the slide title text is in BDO Red, Trebuchet MS bold, upper case. Where there is a sub-heading, the second line should be changed to BDO Teal.</a:t>
            </a:r>
          </a:p>
          <a:p>
            <a:r>
              <a:rPr lang="en-GB" dirty="0"/>
              <a:t>Within the text box there are four levels of text:</a:t>
            </a:r>
          </a:p>
          <a:p>
            <a:r>
              <a:rPr lang="en-GB" b="1" dirty="0"/>
              <a:t>Level 1</a:t>
            </a:r>
            <a:r>
              <a:rPr lang="en-GB" dirty="0"/>
              <a:t> – Body text set in 18pt. Trebuchet MS Regular in BDO Grey with single line spacing. This also includes preset additional .2 line spacing which appears between paragraphs. Subsequent lines of copy do not have an indent on this text level.</a:t>
            </a:r>
          </a:p>
          <a:p>
            <a:r>
              <a:rPr lang="en-GB" b="1" dirty="0"/>
              <a:t>Level 2</a:t>
            </a:r>
            <a:r>
              <a:rPr lang="en-GB" dirty="0"/>
              <a:t> –Bulleted text set in 18pt. Trebuchet MS Regular in BDO Grey with single line spacing. This also includes preset additional .2 line spacing which appears between paragraphs. All bullet points are round and in BDO Grey and subsequent lines of text are indented to maintain text alignment.</a:t>
            </a:r>
          </a:p>
          <a:p>
            <a:r>
              <a:rPr lang="en-GB" b="1" dirty="0"/>
              <a:t>Third level</a:t>
            </a:r>
            <a:r>
              <a:rPr lang="en-GB" dirty="0"/>
              <a:t> – Bulleted text set in 14pt. Trebuchet MS Regular with single line spacing. This also includes preset additional .2 line spacing which appears between paragraphs. All bullet points are en dashes and in BDO Grey and subsequent lines of text are indented to maintain text alignment.</a:t>
            </a:r>
          </a:p>
          <a:p>
            <a:r>
              <a:rPr lang="en-GB" b="1" dirty="0"/>
              <a:t>Fourth level</a:t>
            </a:r>
            <a:r>
              <a:rPr lang="en-GB" dirty="0"/>
              <a:t> – Bulleted text set in 14pt. Trebuchet MS Regular in BDO Grey with single line spacing. This also includes preset additional .2 line spacing which appears between paragraphs. All bullet points are en dashes and are in BDO Grey and subsequent lines of text are indented to maintain text alignment.</a:t>
            </a:r>
          </a:p>
          <a:p>
            <a:r>
              <a:rPr lang="en-GB" b="1" dirty="0"/>
              <a:t>Within body text, subheadings should be set at the same size in Trebuchet MS Bold, BDO Red. </a:t>
            </a:r>
          </a:p>
          <a:p>
            <a:pPr>
              <a:lnSpc>
                <a:spcPct val="90000"/>
              </a:lnSpc>
            </a:pPr>
            <a:r>
              <a:rPr lang="en-GB" dirty="0" smtClean="0"/>
              <a:t>To advance to each level from the previous one, select ‘Increase List Level’ on the ‘Paragraph’ ribbon tab. To return to the previous level, select ‘Decrease</a:t>
            </a:r>
            <a:r>
              <a:rPr lang="en-GB" baseline="0" dirty="0" smtClean="0"/>
              <a:t> List Level</a:t>
            </a:r>
            <a:r>
              <a:rPr lang="en-GB" dirty="0" smtClean="0"/>
              <a:t>’ on the ‘Paragraph’ ribbon tab. </a:t>
            </a:r>
          </a:p>
          <a:p>
            <a:pPr>
              <a:lnSpc>
                <a:spcPct val="90000"/>
              </a:lnSpc>
            </a:pPr>
            <a:r>
              <a:rPr lang="en-GB" dirty="0" smtClean="0"/>
              <a:t>The starting position of the text is fixed but the text box will grow if text extends beyond the depth determined by the ‘slide master’. Care should be taken to keep text within the boundary of the bottom margin.</a:t>
            </a:r>
            <a:r>
              <a:rPr lang="en-GB" baseline="0" dirty="0" smtClean="0"/>
              <a:t> </a:t>
            </a:r>
            <a:r>
              <a:rPr lang="en-GB" dirty="0" smtClean="0"/>
              <a:t>Start a new page if necessary.</a:t>
            </a:r>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86CD15-37B0-4AA7-985B-CD0EF1A21D55}" type="slidenum">
              <a:rPr lang="en-GB"/>
              <a:pPr/>
              <a:t>8</a:t>
            </a:fld>
            <a:endParaRPr lang="en-GB"/>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GB" b="1" dirty="0"/>
              <a:t>Text slide with title, body text and bulleted text levels </a:t>
            </a:r>
            <a:r>
              <a:rPr lang="en-GB" b="1" dirty="0" smtClean="0"/>
              <a:t>(Slide layout option</a:t>
            </a:r>
            <a:r>
              <a:rPr lang="en-GB" b="1" dirty="0"/>
              <a:t>: Title and </a:t>
            </a:r>
            <a:r>
              <a:rPr lang="en-GB" b="1" dirty="0" smtClean="0"/>
              <a:t>Content)</a:t>
            </a:r>
            <a:endParaRPr lang="en-GB" b="1" dirty="0"/>
          </a:p>
          <a:p>
            <a:r>
              <a:rPr lang="en-GB" dirty="0"/>
              <a:t>This slide exists as a ‘slide master’. Text is entered directly into the prompt boxes provided when a new ‘Title and </a:t>
            </a:r>
            <a:r>
              <a:rPr lang="en-GB" dirty="0" smtClean="0"/>
              <a:t>Content’ </a:t>
            </a:r>
            <a:r>
              <a:rPr lang="en-GB" dirty="0"/>
              <a:t>slide is inserted from the </a:t>
            </a:r>
            <a:r>
              <a:rPr lang="en-GB" dirty="0" smtClean="0"/>
              <a:t>slide layout </a:t>
            </a:r>
            <a:r>
              <a:rPr lang="en-GB" dirty="0"/>
              <a:t>options. The ‘slide master’ also includes the correctly sized and positioned BDO logotype and other graphic elements.</a:t>
            </a:r>
          </a:p>
          <a:p>
            <a:r>
              <a:rPr lang="en-GB" dirty="0"/>
              <a:t>All the slide title text is in BDO Red, Trebuchet MS bold, upper case. Where there is a sub-heading, the second line should be changed to BDO Teal.</a:t>
            </a:r>
          </a:p>
          <a:p>
            <a:r>
              <a:rPr lang="en-GB" dirty="0"/>
              <a:t>Within the text box there are four levels of text:</a:t>
            </a:r>
          </a:p>
          <a:p>
            <a:r>
              <a:rPr lang="en-GB" b="1" dirty="0"/>
              <a:t>Level 1</a:t>
            </a:r>
            <a:r>
              <a:rPr lang="en-GB" dirty="0"/>
              <a:t> – Body text set in 18pt. Trebuchet MS Regular in BDO Grey with single line spacing. This also includes preset additional .2 line spacing which appears between paragraphs. Subsequent lines of copy do not have an indent on this text level.</a:t>
            </a:r>
          </a:p>
          <a:p>
            <a:r>
              <a:rPr lang="en-GB" b="1" dirty="0"/>
              <a:t>Level 2</a:t>
            </a:r>
            <a:r>
              <a:rPr lang="en-GB" dirty="0"/>
              <a:t> –Bulleted text set in 18pt. Trebuchet MS Regular in BDO Grey with single line spacing. This also includes preset additional .2 line spacing which appears between paragraphs. All bullet points are round and in BDO Grey and subsequent lines of text are indented to maintain text alignment.</a:t>
            </a:r>
          </a:p>
          <a:p>
            <a:r>
              <a:rPr lang="en-GB" b="1" dirty="0"/>
              <a:t>Third level</a:t>
            </a:r>
            <a:r>
              <a:rPr lang="en-GB" dirty="0"/>
              <a:t> – Bulleted text set in 14pt. Trebuchet MS Regular with single line spacing. This also includes preset additional .2 line spacing which appears between paragraphs. All bullet points are en dashes and in BDO Grey and subsequent lines of text are indented to maintain text alignment.</a:t>
            </a:r>
          </a:p>
          <a:p>
            <a:r>
              <a:rPr lang="en-GB" b="1" dirty="0"/>
              <a:t>Fourth level</a:t>
            </a:r>
            <a:r>
              <a:rPr lang="en-GB" dirty="0"/>
              <a:t> – Bulleted text set in 14pt. Trebuchet MS Regular in BDO Grey with single line spacing. This also includes preset additional .2 line spacing which appears between paragraphs. All bullet points are en dashes and are in BDO Grey and subsequent lines of text are indented to maintain text alignment.</a:t>
            </a:r>
          </a:p>
          <a:p>
            <a:r>
              <a:rPr lang="en-GB" b="1" dirty="0"/>
              <a:t>Within body text, subheadings should be set at the same size in Trebuchet MS Bold, BDO Red. </a:t>
            </a:r>
          </a:p>
          <a:p>
            <a:pPr>
              <a:lnSpc>
                <a:spcPct val="90000"/>
              </a:lnSpc>
            </a:pPr>
            <a:r>
              <a:rPr lang="en-GB" dirty="0" smtClean="0"/>
              <a:t>To advance to each level from the previous one, select ‘Increase List Level’ on the ‘Paragraph’ ribbon tab. To return to the previous level, select ‘Decrease</a:t>
            </a:r>
            <a:r>
              <a:rPr lang="en-GB" baseline="0" dirty="0" smtClean="0"/>
              <a:t> List Level</a:t>
            </a:r>
            <a:r>
              <a:rPr lang="en-GB" dirty="0" smtClean="0"/>
              <a:t>’ on the ‘Paragraph’ ribbon tab. </a:t>
            </a:r>
          </a:p>
          <a:p>
            <a:pPr>
              <a:lnSpc>
                <a:spcPct val="90000"/>
              </a:lnSpc>
            </a:pPr>
            <a:r>
              <a:rPr lang="en-GB" dirty="0" smtClean="0"/>
              <a:t>The starting position of the text is fixed but the text box will grow if text extends beyond the depth determined by the ‘slide master’. Care should be taken to keep text within the boundary of the bottom margin.</a:t>
            </a:r>
            <a:r>
              <a:rPr lang="en-GB" baseline="0" dirty="0" smtClean="0"/>
              <a:t> </a:t>
            </a:r>
            <a:r>
              <a:rPr lang="en-GB" dirty="0" smtClean="0"/>
              <a:t>Start a new page if necessary.</a:t>
            </a:r>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86CD15-37B0-4AA7-985B-CD0EF1A21D55}" type="slidenum">
              <a:rPr lang="en-GB"/>
              <a:pPr/>
              <a:t>9</a:t>
            </a:fld>
            <a:endParaRPr lang="en-GB"/>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GB" b="1" dirty="0"/>
              <a:t>Text slide with title, body text and bulleted text levels </a:t>
            </a:r>
            <a:r>
              <a:rPr lang="en-GB" b="1" dirty="0" smtClean="0"/>
              <a:t>(Slide layout option</a:t>
            </a:r>
            <a:r>
              <a:rPr lang="en-GB" b="1" dirty="0"/>
              <a:t>: Title and </a:t>
            </a:r>
            <a:r>
              <a:rPr lang="en-GB" b="1" dirty="0" smtClean="0"/>
              <a:t>Content)</a:t>
            </a:r>
            <a:endParaRPr lang="en-GB" b="1" dirty="0"/>
          </a:p>
          <a:p>
            <a:r>
              <a:rPr lang="en-GB" dirty="0"/>
              <a:t>This slide exists as a ‘slide master’. Text is entered directly into the prompt boxes provided when a new ‘Title and </a:t>
            </a:r>
            <a:r>
              <a:rPr lang="en-GB" dirty="0" smtClean="0"/>
              <a:t>Content’ </a:t>
            </a:r>
            <a:r>
              <a:rPr lang="en-GB" dirty="0"/>
              <a:t>slide is inserted from the </a:t>
            </a:r>
            <a:r>
              <a:rPr lang="en-GB" dirty="0" smtClean="0"/>
              <a:t>slide layout </a:t>
            </a:r>
            <a:r>
              <a:rPr lang="en-GB" dirty="0"/>
              <a:t>options. The ‘slide master’ also includes the correctly sized and positioned BDO logotype and other graphic elements.</a:t>
            </a:r>
          </a:p>
          <a:p>
            <a:r>
              <a:rPr lang="en-GB" dirty="0"/>
              <a:t>All the slide title text is in BDO Red, Trebuchet MS bold, upper case. Where there is a sub-heading, the second line should be changed to BDO Teal.</a:t>
            </a:r>
          </a:p>
          <a:p>
            <a:r>
              <a:rPr lang="en-GB" dirty="0"/>
              <a:t>Within the text box there are four levels of text:</a:t>
            </a:r>
          </a:p>
          <a:p>
            <a:r>
              <a:rPr lang="en-GB" b="1" dirty="0"/>
              <a:t>Level 1</a:t>
            </a:r>
            <a:r>
              <a:rPr lang="en-GB" dirty="0"/>
              <a:t> – Body text set in 18pt. Trebuchet MS Regular in BDO Grey with single line spacing. This also includes preset additional .2 line spacing which appears between paragraphs. Subsequent lines of copy do not have an indent on this text level.</a:t>
            </a:r>
          </a:p>
          <a:p>
            <a:r>
              <a:rPr lang="en-GB" b="1" dirty="0"/>
              <a:t>Level 2</a:t>
            </a:r>
            <a:r>
              <a:rPr lang="en-GB" dirty="0"/>
              <a:t> –Bulleted text set in 18pt. Trebuchet MS Regular in BDO Grey with single line spacing. This also includes preset additional .2 line spacing which appears between paragraphs. All bullet points are round and in BDO Grey and subsequent lines of text are indented to maintain text alignment.</a:t>
            </a:r>
          </a:p>
          <a:p>
            <a:r>
              <a:rPr lang="en-GB" b="1" dirty="0"/>
              <a:t>Third level</a:t>
            </a:r>
            <a:r>
              <a:rPr lang="en-GB" dirty="0"/>
              <a:t> – Bulleted text set in 14pt. Trebuchet MS Regular with single line spacing. This also includes preset additional .2 line spacing which appears between paragraphs. All bullet points are en dashes and in BDO Grey and subsequent lines of text are indented to maintain text alignment.</a:t>
            </a:r>
          </a:p>
          <a:p>
            <a:r>
              <a:rPr lang="en-GB" b="1" dirty="0"/>
              <a:t>Fourth level</a:t>
            </a:r>
            <a:r>
              <a:rPr lang="en-GB" dirty="0"/>
              <a:t> – Bulleted text set in 14pt. Trebuchet MS Regular in BDO Grey with single line spacing. This also includes preset additional .2 line spacing which appears between paragraphs. All bullet points are en dashes and are in BDO Grey and subsequent lines of text are indented to maintain text alignment.</a:t>
            </a:r>
          </a:p>
          <a:p>
            <a:r>
              <a:rPr lang="en-GB" b="1" dirty="0"/>
              <a:t>Within body text, subheadings should be set at the same size in Trebuchet MS Bold, BDO Red. </a:t>
            </a:r>
          </a:p>
          <a:p>
            <a:pPr>
              <a:lnSpc>
                <a:spcPct val="90000"/>
              </a:lnSpc>
            </a:pPr>
            <a:r>
              <a:rPr lang="en-GB" dirty="0" smtClean="0"/>
              <a:t>To advance to each level from the previous one, select ‘Increase List Level’ on the ‘Paragraph’ ribbon tab. To return to the previous level, select ‘Decrease</a:t>
            </a:r>
            <a:r>
              <a:rPr lang="en-GB" baseline="0" dirty="0" smtClean="0"/>
              <a:t> List Level</a:t>
            </a:r>
            <a:r>
              <a:rPr lang="en-GB" dirty="0" smtClean="0"/>
              <a:t>’ on the ‘Paragraph’ ribbon tab. </a:t>
            </a:r>
          </a:p>
          <a:p>
            <a:pPr>
              <a:lnSpc>
                <a:spcPct val="90000"/>
              </a:lnSpc>
            </a:pPr>
            <a:r>
              <a:rPr lang="en-GB" dirty="0" smtClean="0"/>
              <a:t>The starting position of the text is fixed but the text box will grow if text extends beyond the depth determined by the ‘slide master’. Care should be taken to keep text within the boundary of the bottom margin.</a:t>
            </a:r>
            <a:r>
              <a:rPr lang="en-GB" baseline="0" dirty="0" smtClean="0"/>
              <a:t> </a:t>
            </a:r>
            <a:r>
              <a:rPr lang="en-GB" dirty="0" smtClean="0"/>
              <a:t>Start a new page if necessary.</a:t>
            </a:r>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86CD15-37B0-4AA7-985B-CD0EF1A21D55}" type="slidenum">
              <a:rPr lang="en-GB"/>
              <a:pPr/>
              <a:t>10</a:t>
            </a:fld>
            <a:endParaRPr lang="en-GB" dirty="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GB" b="1" dirty="0"/>
              <a:t>Text slide with title, body text and bulleted text levels </a:t>
            </a:r>
            <a:r>
              <a:rPr lang="en-GB" b="1" dirty="0" smtClean="0"/>
              <a:t>(Slide layout option</a:t>
            </a:r>
            <a:r>
              <a:rPr lang="en-GB" b="1" dirty="0"/>
              <a:t>: Title and </a:t>
            </a:r>
            <a:r>
              <a:rPr lang="en-GB" b="1" dirty="0" smtClean="0"/>
              <a:t>Content)</a:t>
            </a:r>
            <a:endParaRPr lang="en-GB" b="1" dirty="0"/>
          </a:p>
          <a:p>
            <a:r>
              <a:rPr lang="en-GB" dirty="0"/>
              <a:t>This slide exists as a ‘slide master’. Text is entered directly into the prompt boxes provided when a new ‘Title and </a:t>
            </a:r>
            <a:r>
              <a:rPr lang="en-GB" dirty="0" smtClean="0"/>
              <a:t>Content’ </a:t>
            </a:r>
            <a:r>
              <a:rPr lang="en-GB" dirty="0"/>
              <a:t>slide is inserted from the </a:t>
            </a:r>
            <a:r>
              <a:rPr lang="en-GB" dirty="0" smtClean="0"/>
              <a:t>slide layout </a:t>
            </a:r>
            <a:r>
              <a:rPr lang="en-GB" dirty="0"/>
              <a:t>options. The ‘slide master’ also includes the correctly sized and positioned BDO logotype and other graphic elements.</a:t>
            </a:r>
          </a:p>
          <a:p>
            <a:r>
              <a:rPr lang="en-GB" dirty="0"/>
              <a:t>All the slide title text is in BDO Red, Trebuchet MS bold, upper case. Where there is a sub-heading, the second line should be changed to BDO Teal.</a:t>
            </a:r>
          </a:p>
          <a:p>
            <a:r>
              <a:rPr lang="en-GB" dirty="0"/>
              <a:t>Within the text box there are four levels of text:</a:t>
            </a:r>
          </a:p>
          <a:p>
            <a:r>
              <a:rPr lang="en-GB" b="1" dirty="0"/>
              <a:t>Level 1</a:t>
            </a:r>
            <a:r>
              <a:rPr lang="en-GB" dirty="0"/>
              <a:t> – Body text set in 18pt. Trebuchet MS Regular in BDO Grey with single line spacing. This also includes preset additional .2 line spacing which appears between paragraphs. Subsequent lines of copy do not have an indent on this text level.</a:t>
            </a:r>
          </a:p>
          <a:p>
            <a:r>
              <a:rPr lang="en-GB" b="1" dirty="0"/>
              <a:t>Level 2</a:t>
            </a:r>
            <a:r>
              <a:rPr lang="en-GB" dirty="0"/>
              <a:t> –Bulleted text set in 18pt. Trebuchet MS Regular in BDO Grey with single line spacing. This also includes preset additional .2 line spacing which appears between paragraphs. All bullet points are round and in BDO Grey and subsequent lines of text are indented to maintain text alignment.</a:t>
            </a:r>
          </a:p>
          <a:p>
            <a:r>
              <a:rPr lang="en-GB" b="1" dirty="0"/>
              <a:t>Third level</a:t>
            </a:r>
            <a:r>
              <a:rPr lang="en-GB" dirty="0"/>
              <a:t> – Bulleted text set in 14pt. Trebuchet MS Regular with single line spacing. This also includes preset additional .2 line spacing which appears between paragraphs. All bullet points are en dashes and in BDO Grey and subsequent lines of text are indented to maintain text alignment.</a:t>
            </a:r>
          </a:p>
          <a:p>
            <a:r>
              <a:rPr lang="en-GB" b="1" dirty="0"/>
              <a:t>Fourth level</a:t>
            </a:r>
            <a:r>
              <a:rPr lang="en-GB" dirty="0"/>
              <a:t> – Bulleted text set in 14pt. Trebuchet MS Regular in BDO Grey with single line spacing. This also includes preset additional .2 line spacing which appears between paragraphs. All bullet points are en dashes and are in BDO Grey and subsequent lines of text are indented to maintain text alignment.</a:t>
            </a:r>
          </a:p>
          <a:p>
            <a:r>
              <a:rPr lang="en-GB" b="1" dirty="0"/>
              <a:t>Within body text, subheadings should be set at the same size in Trebuchet MS Bold, BDO Red. </a:t>
            </a:r>
          </a:p>
          <a:p>
            <a:pPr>
              <a:lnSpc>
                <a:spcPct val="90000"/>
              </a:lnSpc>
            </a:pPr>
            <a:r>
              <a:rPr lang="en-GB" dirty="0" smtClean="0"/>
              <a:t>To advance to each level from the previous one, select ‘Increase List Level’ on the ‘Paragraph’ ribbon tab. To return to the previous level, select ‘Decrease</a:t>
            </a:r>
            <a:r>
              <a:rPr lang="en-GB" baseline="0" dirty="0" smtClean="0"/>
              <a:t> List Level</a:t>
            </a:r>
            <a:r>
              <a:rPr lang="en-GB" dirty="0" smtClean="0"/>
              <a:t>’ on the ‘Paragraph’ ribbon tab. </a:t>
            </a:r>
          </a:p>
          <a:p>
            <a:pPr>
              <a:lnSpc>
                <a:spcPct val="90000"/>
              </a:lnSpc>
            </a:pPr>
            <a:r>
              <a:rPr lang="en-GB" dirty="0" smtClean="0"/>
              <a:t>The starting position of the text is fixed but the text box will grow if text extends beyond the depth determined by the ‘slide master’. Care should be taken to keep text within the boundary of the bottom margin.</a:t>
            </a:r>
            <a:r>
              <a:rPr lang="en-GB" baseline="0" dirty="0" smtClean="0"/>
              <a:t> </a:t>
            </a:r>
            <a:r>
              <a:rPr lang="en-GB" dirty="0" smtClean="0"/>
              <a:t>Start a new page if necessary.</a:t>
            </a:r>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bwMode="gray">
          <a:xfrm>
            <a:off x="287338" y="1379538"/>
            <a:ext cx="8299450" cy="525462"/>
          </a:xfrm>
        </p:spPr>
        <p:txBody>
          <a:bodyPr/>
          <a:lstStyle>
            <a:lvl1pPr algn="r">
              <a:defRPr sz="3200">
                <a:solidFill>
                  <a:schemeClr val="bg1"/>
                </a:solidFill>
              </a:defRPr>
            </a:lvl1pPr>
          </a:lstStyle>
          <a:p>
            <a:r>
              <a:rPr lang="he-IL"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287338" y="1905000"/>
            <a:ext cx="8299450" cy="2755900"/>
          </a:xfrm>
        </p:spPr>
        <p:txBody>
          <a:bodyPr/>
          <a:lstStyle>
            <a:lvl1pPr>
              <a:defRPr>
                <a:solidFill>
                  <a:schemeClr val="bg1"/>
                </a:solidFill>
              </a:defRPr>
            </a:lvl1pPr>
          </a:lstStyle>
          <a:p>
            <a:r>
              <a:rPr lang="he-IL" smtClean="0"/>
              <a:t>לחץ כדי לערוך סגנון כותרת משנה של תבנית בסיס</a:t>
            </a:r>
            <a:endParaRPr lang="en-GB" dirty="0"/>
          </a:p>
        </p:txBody>
      </p:sp>
      <p:sp>
        <p:nvSpPr>
          <p:cNvPr id="7193" name="Freeform 25"/>
          <p:cNvSpPr>
            <a:spLocks noChangeAspect="1"/>
          </p:cNvSpPr>
          <p:nvPr/>
        </p:nvSpPr>
        <p:spPr bwMode="gray">
          <a:xfrm>
            <a:off x="8691563" y="5030788"/>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dirty="0"/>
          </a:p>
        </p:txBody>
      </p:sp>
      <p:sp>
        <p:nvSpPr>
          <p:cNvPr id="7198" name="Freeform 30"/>
          <p:cNvSpPr>
            <a:spLocks noChangeAspect="1"/>
          </p:cNvSpPr>
          <p:nvPr/>
        </p:nvSpPr>
        <p:spPr bwMode="gray">
          <a:xfrm>
            <a:off x="8691563" y="0"/>
            <a:ext cx="16192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dirty="0"/>
          </a:p>
        </p:txBody>
      </p:sp>
      <p:pic>
        <p:nvPicPr>
          <p:cNvPr id="11" name="תמונה 10" descr="BDO_ZIV_HAFT_LOGO.png"/>
          <p:cNvPicPr>
            <a:picLocks noChangeAspect="1"/>
          </p:cNvPicPr>
          <p:nvPr userDrawn="1"/>
        </p:nvPicPr>
        <p:blipFill>
          <a:blip r:embed="rId2" cstate="print"/>
          <a:stretch>
            <a:fillRect/>
          </a:stretch>
        </p:blipFill>
        <p:spPr>
          <a:xfrm>
            <a:off x="294005" y="286335"/>
            <a:ext cx="1366839" cy="370083"/>
          </a:xfrm>
          <a:prstGeom prst="rect">
            <a:avLst/>
          </a:prstGeom>
        </p:spPr>
      </p:pic>
      <p:sp>
        <p:nvSpPr>
          <p:cNvPr id="12" name="Rectangle 13"/>
          <p:cNvSpPr txBox="1">
            <a:spLocks noChangeArrowheads="1"/>
          </p:cNvSpPr>
          <p:nvPr userDrawn="1"/>
        </p:nvSpPr>
        <p:spPr bwMode="auto">
          <a:xfrm>
            <a:off x="5645151" y="6169025"/>
            <a:ext cx="2941637" cy="1587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he-IL" sz="1000" b="0" i="0" u="none" strike="noStrike" kern="1200" cap="none" spc="0" normalizeH="0" baseline="0" noProof="0" dirty="0" smtClean="0">
                <a:ln>
                  <a:noFill/>
                </a:ln>
                <a:solidFill>
                  <a:srgbClr val="ED1A3B"/>
                </a:solidFill>
                <a:effectLst/>
                <a:uLnTx/>
                <a:uFillTx/>
                <a:latin typeface="Trebuchet MS" pitchFamily="34" charset="0"/>
                <a:ea typeface="+mn-ea"/>
                <a:cs typeface="+mn-cs"/>
              </a:rPr>
              <a:t>שם לקוח – שם מצגת</a:t>
            </a:r>
            <a:endParaRPr kumimoji="0" lang="en-GB" sz="1000" b="0"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sp>
        <p:nvSpPr>
          <p:cNvPr id="13" name="Rectangle 14"/>
          <p:cNvSpPr txBox="1">
            <a:spLocks noChangeArrowheads="1"/>
          </p:cNvSpPr>
          <p:nvPr userDrawn="1"/>
        </p:nvSpPr>
        <p:spPr bwMode="auto">
          <a:xfrm>
            <a:off x="6453188" y="6356351"/>
            <a:ext cx="21336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he-IL" sz="1000" b="0" i="0" u="none" strike="noStrike" kern="1200" cap="none" spc="0" normalizeH="0" baseline="0" noProof="0" dirty="0" smtClean="0">
                <a:ln>
                  <a:noFill/>
                </a:ln>
                <a:solidFill>
                  <a:srgbClr val="ED1A3B"/>
                </a:solidFill>
                <a:effectLst/>
                <a:uLnTx/>
                <a:uFillTx/>
                <a:latin typeface="Trebuchet MS" pitchFamily="34" charset="0"/>
                <a:ea typeface="+mn-ea"/>
                <a:cs typeface="+mn-cs"/>
              </a:rPr>
              <a:t>עמוד 1</a:t>
            </a:r>
            <a:endParaRPr kumimoji="0" lang="en-GB" sz="1000" b="0"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GB" dirty="0"/>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
        <p:nvSpPr>
          <p:cNvPr id="4" name="Date Placeholder 3"/>
          <p:cNvSpPr>
            <a:spLocks noGrp="1"/>
          </p:cNvSpPr>
          <p:nvPr>
            <p:ph type="dt" sz="half" idx="10"/>
          </p:nvPr>
        </p:nvSpPr>
        <p:spPr>
          <a:xfrm>
            <a:off x="649288" y="7027863"/>
            <a:ext cx="2133600" cy="165100"/>
          </a:xfrm>
          <a:prstGeom prst="rect">
            <a:avLst/>
          </a:prstGeom>
        </p:spPr>
        <p:txBody>
          <a:bodyPr/>
          <a:lstStyle>
            <a:lvl1pPr>
              <a:defRPr/>
            </a:lvl1pPr>
          </a:lstStyle>
          <a:p>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GB"/>
          </a:p>
        </p:txBody>
      </p:sp>
      <p:sp>
        <p:nvSpPr>
          <p:cNvPr id="5" name="Date Placeholder 4"/>
          <p:cNvSpPr>
            <a:spLocks noGrp="1"/>
          </p:cNvSpPr>
          <p:nvPr>
            <p:ph type="dt" sz="half" idx="10"/>
          </p:nvPr>
        </p:nvSpPr>
        <p:spPr>
          <a:xfrm>
            <a:off x="649288" y="7027863"/>
            <a:ext cx="2133600" cy="165100"/>
          </a:xfrm>
          <a:prstGeom prst="rect">
            <a:avLst/>
          </a:prstGeom>
        </p:spPr>
        <p:txBody>
          <a:bodyPr/>
          <a:lstStyle>
            <a:lvl1pPr>
              <a:defRPr/>
            </a:lvl1pPr>
          </a:lstStyle>
          <a:p>
            <a:endParaRPr lang="en-GB" dirty="0"/>
          </a:p>
        </p:txBody>
      </p:sp>
      <p:sp>
        <p:nvSpPr>
          <p:cNvPr id="9" name="Text Placeholder 8"/>
          <p:cNvSpPr>
            <a:spLocks noGrp="1"/>
          </p:cNvSpPr>
          <p:nvPr>
            <p:ph type="body" sz="quarter" idx="13"/>
          </p:nvPr>
        </p:nvSpPr>
        <p:spPr>
          <a:xfrm>
            <a:off x="287338" y="1820863"/>
            <a:ext cx="4210050" cy="3814762"/>
          </a:xfrm>
        </p:spPr>
        <p:txBody>
          <a:bodyPr/>
          <a:lstStyle>
            <a:lvl1pPr>
              <a:defRPr sz="1600"/>
            </a:lvl1pPr>
            <a:lvl2pPr>
              <a:defRPr sz="1600"/>
            </a:lvl2pPr>
            <a:lvl3pPr>
              <a:defRPr sz="1200"/>
            </a:lvl3pPr>
            <a:lvl4pPr>
              <a:defRPr sz="1200"/>
            </a:lvl4pPr>
            <a:lvl5pPr>
              <a:defRPr sz="12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
        <p:nvSpPr>
          <p:cNvPr id="11" name="Text Placeholder 10"/>
          <p:cNvSpPr>
            <a:spLocks noGrp="1"/>
          </p:cNvSpPr>
          <p:nvPr>
            <p:ph type="body" sz="quarter" idx="14"/>
          </p:nvPr>
        </p:nvSpPr>
        <p:spPr>
          <a:xfrm>
            <a:off x="4646613" y="1820863"/>
            <a:ext cx="4210050" cy="3814762"/>
          </a:xfrm>
        </p:spPr>
        <p:txBody>
          <a:bodyPr/>
          <a:lstStyle>
            <a:lvl1pPr>
              <a:defRPr sz="1600"/>
            </a:lvl1pPr>
            <a:lvl2pPr>
              <a:defRPr sz="1600"/>
            </a:lvl2pPr>
            <a:lvl3pPr>
              <a:defRPr sz="1200"/>
            </a:lvl3pPr>
            <a:lvl4pPr>
              <a:defRPr sz="1200"/>
            </a:lvl4pPr>
            <a:lvl5pPr>
              <a:defRPr sz="12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כותרת, טקסט ותוכן">
    <p:spTree>
      <p:nvGrpSpPr>
        <p:cNvPr id="1" name=""/>
        <p:cNvGrpSpPr/>
        <p:nvPr/>
      </p:nvGrpSpPr>
      <p:grpSpPr>
        <a:xfrm>
          <a:off x="0" y="0"/>
          <a:ext cx="0" cy="0"/>
          <a:chOff x="0" y="0"/>
          <a:chExt cx="0" cy="0"/>
        </a:xfrm>
      </p:grpSpPr>
      <p:sp>
        <p:nvSpPr>
          <p:cNvPr id="2" name="Title 1"/>
          <p:cNvSpPr>
            <a:spLocks noGrp="1"/>
          </p:cNvSpPr>
          <p:nvPr>
            <p:ph type="title"/>
          </p:nvPr>
        </p:nvSpPr>
        <p:spPr>
          <a:xfrm>
            <a:off x="287338" y="673100"/>
            <a:ext cx="8569325" cy="971550"/>
          </a:xfrm>
        </p:spPr>
        <p:txBody>
          <a:bodyPr/>
          <a:lstStyle/>
          <a:p>
            <a:r>
              <a:rPr lang="he-IL" smtClean="0"/>
              <a:t>לחץ כדי לערוך סגנון כותרת של תבנית בסיס</a:t>
            </a:r>
            <a:endParaRPr lang="en-GB" dirty="0"/>
          </a:p>
        </p:txBody>
      </p:sp>
      <p:sp>
        <p:nvSpPr>
          <p:cNvPr id="3" name="Text Placeholder 2"/>
          <p:cNvSpPr>
            <a:spLocks noGrp="1"/>
          </p:cNvSpPr>
          <p:nvPr>
            <p:ph type="body" sz="half" idx="1"/>
          </p:nvPr>
        </p:nvSpPr>
        <p:spPr>
          <a:xfrm>
            <a:off x="287338" y="1820863"/>
            <a:ext cx="4208462" cy="3813175"/>
          </a:xfrm>
        </p:spPr>
        <p:txBody>
          <a:bodyPr/>
          <a:lstStyle>
            <a:lvl1pPr>
              <a:defRPr sz="1600"/>
            </a:lvl1pPr>
            <a:lvl2pPr>
              <a:defRPr sz="1600"/>
            </a:lvl2pPr>
            <a:lvl3pPr>
              <a:defRPr sz="1200"/>
            </a:lvl3pPr>
            <a:lvl4pPr>
              <a:defRPr sz="1200"/>
            </a:lvl4pPr>
            <a:lvl5pPr>
              <a:defRPr sz="12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
        <p:nvSpPr>
          <p:cNvPr id="4" name="Content Placeholder 3"/>
          <p:cNvSpPr>
            <a:spLocks noGrp="1"/>
          </p:cNvSpPr>
          <p:nvPr>
            <p:ph sz="half" idx="2"/>
          </p:nvPr>
        </p:nvSpPr>
        <p:spPr>
          <a:xfrm>
            <a:off x="4648200" y="1820863"/>
            <a:ext cx="4208463" cy="3813175"/>
          </a:xfrm>
        </p:spPr>
        <p:txBody>
          <a:bodyPr/>
          <a:lstStyle>
            <a:lvl1pPr>
              <a:defRPr sz="1600"/>
            </a:lvl1pPr>
            <a:lvl2pPr>
              <a:defRPr sz="1600"/>
            </a:lvl2pPr>
            <a:lvl3pPr>
              <a:defRPr sz="1200"/>
            </a:lvl3pPr>
            <a:lvl4pPr>
              <a:defRPr sz="1200"/>
            </a:lvl4pPr>
            <a:lvl5pPr>
              <a:defRPr sz="12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
        <p:nvSpPr>
          <p:cNvPr id="5" name="Date Placeholder 4"/>
          <p:cNvSpPr>
            <a:spLocks noGrp="1"/>
          </p:cNvSpPr>
          <p:nvPr>
            <p:ph type="dt" sz="half" idx="10"/>
          </p:nvPr>
        </p:nvSpPr>
        <p:spPr>
          <a:xfrm>
            <a:off x="649288" y="7027863"/>
            <a:ext cx="2133600" cy="165100"/>
          </a:xfrm>
          <a:prstGeom prst="rect">
            <a:avLst/>
          </a:prstGeom>
        </p:spPr>
        <p:txBody>
          <a:bodyPr/>
          <a:lstStyle>
            <a:lvl1pPr>
              <a:defRPr/>
            </a:lvl1pPr>
          </a:lstStyle>
          <a:p>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כותרת וטקסט על פני תוכן">
    <p:spTree>
      <p:nvGrpSpPr>
        <p:cNvPr id="1" name=""/>
        <p:cNvGrpSpPr/>
        <p:nvPr/>
      </p:nvGrpSpPr>
      <p:grpSpPr>
        <a:xfrm>
          <a:off x="0" y="0"/>
          <a:ext cx="0" cy="0"/>
          <a:chOff x="0" y="0"/>
          <a:chExt cx="0" cy="0"/>
        </a:xfrm>
      </p:grpSpPr>
      <p:sp>
        <p:nvSpPr>
          <p:cNvPr id="2" name="Title 1"/>
          <p:cNvSpPr>
            <a:spLocks noGrp="1"/>
          </p:cNvSpPr>
          <p:nvPr>
            <p:ph type="title"/>
          </p:nvPr>
        </p:nvSpPr>
        <p:spPr>
          <a:xfrm>
            <a:off x="287338" y="673100"/>
            <a:ext cx="8569325" cy="971550"/>
          </a:xfrm>
        </p:spPr>
        <p:txBody>
          <a:bodyPr/>
          <a:lstStyle/>
          <a:p>
            <a:r>
              <a:rPr lang="he-IL" smtClean="0"/>
              <a:t>לחץ כדי לערוך סגנון כותרת של תבנית בסיס</a:t>
            </a:r>
            <a:endParaRPr lang="en-GB"/>
          </a:p>
        </p:txBody>
      </p:sp>
      <p:sp>
        <p:nvSpPr>
          <p:cNvPr id="3" name="Text Placeholder 2"/>
          <p:cNvSpPr>
            <a:spLocks noGrp="1"/>
          </p:cNvSpPr>
          <p:nvPr>
            <p:ph type="body" sz="half" idx="1"/>
          </p:nvPr>
        </p:nvSpPr>
        <p:spPr>
          <a:xfrm>
            <a:off x="287338" y="1820864"/>
            <a:ext cx="8569325" cy="457200"/>
          </a:xfrm>
        </p:spPr>
        <p:txBody>
          <a:bodyPr/>
          <a:lstStyle>
            <a:lvl1pPr>
              <a:defRPr sz="1600"/>
            </a:lvl1pPr>
            <a:lvl2pPr>
              <a:defRPr sz="1600"/>
            </a:lvl2pPr>
            <a:lvl3pPr>
              <a:defRPr sz="1200" i="0"/>
            </a:lvl3pPr>
            <a:lvl4pPr>
              <a:defRPr sz="1200" i="0"/>
            </a:lvl4pPr>
            <a:lvl5pPr>
              <a:defRPr sz="1200" i="0"/>
            </a:lvl5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287339" y="2278064"/>
            <a:ext cx="7594600" cy="3355974"/>
          </a:xfrm>
        </p:spPr>
        <p:txBody>
          <a:bodyPr/>
          <a:lstStyle>
            <a:lvl1pPr>
              <a:defRPr sz="1600"/>
            </a:lvl1pPr>
            <a:lvl2pPr>
              <a:defRPr sz="1600"/>
            </a:lvl2pPr>
            <a:lvl3pPr>
              <a:defRPr sz="1200"/>
            </a:lvl3pPr>
            <a:lvl4pPr>
              <a:defRPr sz="1200"/>
            </a:lvl4pPr>
            <a:lvl5pPr>
              <a:defRPr sz="1200"/>
            </a:lvl5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a:xfrm>
            <a:off x="649288" y="7027863"/>
            <a:ext cx="2133600" cy="165100"/>
          </a:xfrm>
          <a:prstGeom prst="rect">
            <a:avLst/>
          </a:prstGeom>
        </p:spPr>
        <p:txBody>
          <a:bodyPr/>
          <a:lstStyle>
            <a:lvl1pPr>
              <a:defRPr/>
            </a:lvl1pPr>
          </a:lstStyle>
          <a:p>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GB"/>
          </a:p>
        </p:txBody>
      </p:sp>
      <p:sp>
        <p:nvSpPr>
          <p:cNvPr id="3" name="Date Placeholder 2"/>
          <p:cNvSpPr>
            <a:spLocks noGrp="1"/>
          </p:cNvSpPr>
          <p:nvPr>
            <p:ph type="dt" sz="half" idx="10"/>
          </p:nvPr>
        </p:nvSpPr>
        <p:spPr>
          <a:xfrm>
            <a:off x="649288" y="7027863"/>
            <a:ext cx="2133600" cy="165100"/>
          </a:xfrm>
          <a:prstGeom prst="rect">
            <a:avLst/>
          </a:prstGeom>
        </p:spPr>
        <p:txBody>
          <a:bodyPr/>
          <a:lstStyle>
            <a:lvl1pPr>
              <a:defRPr/>
            </a:lvl1pPr>
          </a:lstStyle>
          <a:p>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GB"/>
          </a:p>
        </p:txBody>
      </p:sp>
      <p:sp>
        <p:nvSpPr>
          <p:cNvPr id="5" name="Date Placeholder 4"/>
          <p:cNvSpPr>
            <a:spLocks noGrp="1"/>
          </p:cNvSpPr>
          <p:nvPr>
            <p:ph type="dt" sz="half" idx="10"/>
          </p:nvPr>
        </p:nvSpPr>
        <p:spPr>
          <a:xfrm>
            <a:off x="649288" y="7027863"/>
            <a:ext cx="2133600" cy="165100"/>
          </a:xfrm>
          <a:prstGeom prst="rect">
            <a:avLst/>
          </a:prstGeom>
        </p:spPr>
        <p:txBody>
          <a:bodyPr/>
          <a:lstStyle>
            <a:lvl1pPr>
              <a:defRPr/>
            </a:lvl1pPr>
          </a:lstStyle>
          <a:p>
            <a:endParaRPr lang="en-GB" dirty="0"/>
          </a:p>
        </p:txBody>
      </p:sp>
      <p:sp>
        <p:nvSpPr>
          <p:cNvPr id="9" name="Text Placeholder 8"/>
          <p:cNvSpPr>
            <a:spLocks noGrp="1"/>
          </p:cNvSpPr>
          <p:nvPr>
            <p:ph type="body" sz="quarter" idx="13"/>
          </p:nvPr>
        </p:nvSpPr>
        <p:spPr>
          <a:xfrm>
            <a:off x="1754188" y="1820863"/>
            <a:ext cx="2743200" cy="3812400"/>
          </a:xfrm>
        </p:spPr>
        <p:txBody>
          <a:bodyPr/>
          <a:lstStyle>
            <a:lvl1pPr>
              <a:defRPr sz="1600"/>
            </a:lvl1pPr>
            <a:lvl2pPr>
              <a:defRPr sz="1600"/>
            </a:lvl2pPr>
            <a:lvl3pPr>
              <a:defRPr sz="1200"/>
            </a:lvl3pPr>
            <a:lvl4pPr>
              <a:defRPr sz="1200"/>
            </a:lvl4pPr>
            <a:lvl5pPr>
              <a:defRPr sz="12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
        <p:nvSpPr>
          <p:cNvPr id="11" name="Text Placeholder 10"/>
          <p:cNvSpPr>
            <a:spLocks noGrp="1"/>
          </p:cNvSpPr>
          <p:nvPr>
            <p:ph type="body" sz="quarter" idx="14"/>
          </p:nvPr>
        </p:nvSpPr>
        <p:spPr>
          <a:xfrm>
            <a:off x="4646613" y="1820863"/>
            <a:ext cx="4210050" cy="3814762"/>
          </a:xfrm>
        </p:spPr>
        <p:txBody>
          <a:bodyPr/>
          <a:lstStyle>
            <a:lvl1pPr>
              <a:defRPr sz="1600"/>
            </a:lvl1pPr>
            <a:lvl2pPr>
              <a:defRPr sz="1600"/>
            </a:lvl2pPr>
            <a:lvl3pPr>
              <a:defRPr sz="1200"/>
            </a:lvl3pPr>
            <a:lvl4pPr>
              <a:defRPr sz="1200"/>
            </a:lvl4pPr>
            <a:lvl5pPr>
              <a:defRPr sz="12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
        <p:nvSpPr>
          <p:cNvPr id="10" name="Picture Placeholder 9"/>
          <p:cNvSpPr>
            <a:spLocks noGrp="1"/>
          </p:cNvSpPr>
          <p:nvPr>
            <p:ph type="pic" sz="quarter" idx="15"/>
          </p:nvPr>
        </p:nvSpPr>
        <p:spPr>
          <a:xfrm>
            <a:off x="286738" y="1820863"/>
            <a:ext cx="1296000" cy="1400400"/>
          </a:xfrm>
        </p:spPr>
        <p:txBody>
          <a:bodyPr/>
          <a:lstStyle/>
          <a:p>
            <a:r>
              <a:rPr lang="he-IL" dirty="0" smtClean="0"/>
              <a:t>לחץ על הסמל כדי להוסיף תמונה</a:t>
            </a:r>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light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49288" y="7027863"/>
            <a:ext cx="2133600" cy="165100"/>
          </a:xfrm>
          <a:prstGeom prst="rect">
            <a:avLst/>
          </a:prstGeom>
        </p:spPr>
        <p:txBody>
          <a:bodyPr/>
          <a:lstStyle>
            <a:lvl1pPr>
              <a:defRPr/>
            </a:lvl1pPr>
          </a:lstStyle>
          <a:p>
            <a:endParaRPr lang="en-GB" dirty="0"/>
          </a:p>
        </p:txBody>
      </p:sp>
      <p:sp>
        <p:nvSpPr>
          <p:cNvPr id="7" name="Text Placeholder 6"/>
          <p:cNvSpPr>
            <a:spLocks noGrp="1"/>
          </p:cNvSpPr>
          <p:nvPr>
            <p:ph type="body" sz="quarter" idx="13"/>
          </p:nvPr>
        </p:nvSpPr>
        <p:spPr>
          <a:xfrm>
            <a:off x="287338" y="1820863"/>
            <a:ext cx="7594600" cy="3814762"/>
          </a:xfrm>
        </p:spPr>
        <p:txBody>
          <a:bodyPr/>
          <a:lstStyle>
            <a:lvl1pPr>
              <a:defRPr sz="2800">
                <a:solidFill>
                  <a:srgbClr val="62CAE3"/>
                </a:solidFill>
              </a:defRPr>
            </a:lvl1pPr>
          </a:lstStyle>
          <a:p>
            <a:pPr lvl="0"/>
            <a:r>
              <a:rPr lang="he-IL" smtClean="0"/>
              <a:t>לחץ כדי לערוך סגנונות טקסט של תבנית בסיס</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teal">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49288" y="7027863"/>
            <a:ext cx="2133600" cy="165100"/>
          </a:xfrm>
          <a:prstGeom prst="rect">
            <a:avLst/>
          </a:prstGeom>
        </p:spPr>
        <p:txBody>
          <a:bodyPr/>
          <a:lstStyle>
            <a:lvl1pPr>
              <a:defRPr/>
            </a:lvl1pPr>
          </a:lstStyle>
          <a:p>
            <a:endParaRPr lang="en-GB" dirty="0"/>
          </a:p>
        </p:txBody>
      </p:sp>
      <p:sp>
        <p:nvSpPr>
          <p:cNvPr id="7" name="Text Placeholder 6"/>
          <p:cNvSpPr>
            <a:spLocks noGrp="1"/>
          </p:cNvSpPr>
          <p:nvPr>
            <p:ph type="body" sz="quarter" idx="13"/>
          </p:nvPr>
        </p:nvSpPr>
        <p:spPr>
          <a:xfrm>
            <a:off x="287338" y="1820863"/>
            <a:ext cx="7594600" cy="3814762"/>
          </a:xfrm>
        </p:spPr>
        <p:txBody>
          <a:bodyPr/>
          <a:lstStyle>
            <a:lvl1pPr>
              <a:defRPr sz="2800">
                <a:solidFill>
                  <a:srgbClr val="2EAFA4"/>
                </a:solidFill>
              </a:defRPr>
            </a:lvl1pPr>
          </a:lstStyle>
          <a:p>
            <a:pPr lvl="0"/>
            <a:r>
              <a:rPr lang="he-IL" smtClean="0"/>
              <a:t>לחץ כדי לערוך סגנונות טקסט של תבנית בסיס</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burgund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49288" y="7027863"/>
            <a:ext cx="2133600" cy="165100"/>
          </a:xfrm>
          <a:prstGeom prst="rect">
            <a:avLst/>
          </a:prstGeom>
        </p:spPr>
        <p:txBody>
          <a:bodyPr/>
          <a:lstStyle>
            <a:lvl1pPr>
              <a:defRPr/>
            </a:lvl1pPr>
          </a:lstStyle>
          <a:p>
            <a:endParaRPr lang="en-GB" dirty="0"/>
          </a:p>
        </p:txBody>
      </p:sp>
      <p:sp>
        <p:nvSpPr>
          <p:cNvPr id="7" name="Text Placeholder 6"/>
          <p:cNvSpPr>
            <a:spLocks noGrp="1"/>
          </p:cNvSpPr>
          <p:nvPr>
            <p:ph type="body" sz="quarter" idx="13"/>
          </p:nvPr>
        </p:nvSpPr>
        <p:spPr>
          <a:xfrm>
            <a:off x="287338" y="1820863"/>
            <a:ext cx="7594600" cy="3814762"/>
          </a:xfrm>
        </p:spPr>
        <p:txBody>
          <a:bodyPr/>
          <a:lstStyle>
            <a:lvl1pPr>
              <a:defRPr sz="2800">
                <a:solidFill>
                  <a:srgbClr val="98002E"/>
                </a:solidFill>
              </a:defRPr>
            </a:lvl1pPr>
          </a:lstStyle>
          <a:p>
            <a:pPr lvl="0"/>
            <a:r>
              <a:rPr lang="he-IL" smtClean="0"/>
              <a:t>לחץ כדי לערוך סגנונות טקסט של תבנית בסיס</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gre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49288" y="7027863"/>
            <a:ext cx="2133600" cy="165100"/>
          </a:xfrm>
          <a:prstGeom prst="rect">
            <a:avLst/>
          </a:prstGeom>
        </p:spPr>
        <p:txBody>
          <a:bodyPr/>
          <a:lstStyle>
            <a:lvl1pPr>
              <a:defRPr/>
            </a:lvl1pPr>
          </a:lstStyle>
          <a:p>
            <a:endParaRPr lang="en-GB" dirty="0"/>
          </a:p>
        </p:txBody>
      </p:sp>
      <p:sp>
        <p:nvSpPr>
          <p:cNvPr id="7" name="Text Placeholder 6"/>
          <p:cNvSpPr>
            <a:spLocks noGrp="1"/>
          </p:cNvSpPr>
          <p:nvPr>
            <p:ph type="body" sz="quarter" idx="13"/>
          </p:nvPr>
        </p:nvSpPr>
        <p:spPr>
          <a:xfrm>
            <a:off x="287338" y="1820863"/>
            <a:ext cx="7594600" cy="3814762"/>
          </a:xfrm>
        </p:spPr>
        <p:txBody>
          <a:bodyPr/>
          <a:lstStyle>
            <a:lvl1pPr>
              <a:defRPr sz="2800">
                <a:solidFill>
                  <a:srgbClr val="786860"/>
                </a:solidFill>
              </a:defRPr>
            </a:lvl1pPr>
          </a:lstStyle>
          <a:p>
            <a:pPr lvl="0"/>
            <a:r>
              <a:rPr lang="he-IL" smtClean="0"/>
              <a:t>לחץ כדי לערוך סגנונות טקסט של תבנית בסיס</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Image">
    <p:bg>
      <p:bgPr>
        <a:solidFill>
          <a:schemeClr val="bg1"/>
        </a:solidFill>
        <a:effectLst/>
      </p:bgPr>
    </p:bg>
    <p:spTree>
      <p:nvGrpSpPr>
        <p:cNvPr id="1" name=""/>
        <p:cNvGrpSpPr/>
        <p:nvPr/>
      </p:nvGrpSpPr>
      <p:grpSpPr>
        <a:xfrm>
          <a:off x="0" y="0"/>
          <a:ext cx="0" cy="0"/>
          <a:chOff x="0" y="0"/>
          <a:chExt cx="0" cy="0"/>
        </a:xfrm>
      </p:grpSpPr>
      <p:pic>
        <p:nvPicPr>
          <p:cNvPr id="2050" name="Picture 2" descr="P:\מיתוג חדש 2010 - BDO\עיצוב\תמונות קנויות\תמונות למחלקות\פיננסים\iStock_000008494137Small.jpg"/>
          <p:cNvPicPr>
            <a:picLocks noChangeAspect="1" noChangeArrowheads="1"/>
          </p:cNvPicPr>
          <p:nvPr userDrawn="1"/>
        </p:nvPicPr>
        <p:blipFill>
          <a:blip r:embed="rId2" cstate="print"/>
          <a:srcRect t="3489" b="6258"/>
          <a:stretch>
            <a:fillRect/>
          </a:stretch>
        </p:blipFill>
        <p:spPr bwMode="auto">
          <a:xfrm>
            <a:off x="287338" y="705485"/>
            <a:ext cx="8856662" cy="5321300"/>
          </a:xfrm>
          <a:prstGeom prst="rect">
            <a:avLst/>
          </a:prstGeom>
          <a:noFill/>
        </p:spPr>
      </p:pic>
      <p:sp>
        <p:nvSpPr>
          <p:cNvPr id="7170" name="Rectangle 2"/>
          <p:cNvSpPr>
            <a:spLocks noGrp="1" noChangeArrowheads="1"/>
          </p:cNvSpPr>
          <p:nvPr>
            <p:ph type="ctrTitle"/>
          </p:nvPr>
        </p:nvSpPr>
        <p:spPr bwMode="gray">
          <a:xfrm>
            <a:off x="287338" y="1379538"/>
            <a:ext cx="8299450" cy="525462"/>
          </a:xfrm>
        </p:spPr>
        <p:txBody>
          <a:bodyPr/>
          <a:lstStyle>
            <a:lvl1pPr algn="r">
              <a:defRPr sz="3200">
                <a:solidFill>
                  <a:srgbClr val="ED1A3B"/>
                </a:solidFill>
              </a:defRPr>
            </a:lvl1pPr>
          </a:lstStyle>
          <a:p>
            <a:r>
              <a:rPr lang="he-IL"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287338" y="1905000"/>
            <a:ext cx="8299450" cy="2755900"/>
          </a:xfrm>
        </p:spPr>
        <p:txBody>
          <a:bodyPr/>
          <a:lstStyle>
            <a:lvl1pPr>
              <a:defRPr>
                <a:solidFill>
                  <a:srgbClr val="ED1A3B"/>
                </a:solidFill>
              </a:defRPr>
            </a:lvl1pPr>
          </a:lstStyle>
          <a:p>
            <a:r>
              <a:rPr lang="he-IL" smtClean="0"/>
              <a:t>לחץ כדי לערוך סגנון כותרת משנה של תבנית בסיס</a:t>
            </a:r>
            <a:endParaRPr lang="en-GB" dirty="0"/>
          </a:p>
        </p:txBody>
      </p:sp>
      <p:sp>
        <p:nvSpPr>
          <p:cNvPr id="7180" name="Rectangle 12"/>
          <p:cNvSpPr>
            <a:spLocks noGrp="1" noChangeArrowheads="1"/>
          </p:cNvSpPr>
          <p:nvPr>
            <p:ph type="dt" sz="half" idx="2"/>
          </p:nvPr>
        </p:nvSpPr>
        <p:spPr>
          <a:xfrm>
            <a:off x="5705475" y="7031038"/>
            <a:ext cx="1752600" cy="165100"/>
          </a:xfrm>
          <a:prstGeom prst="rect">
            <a:avLst/>
          </a:prstGeom>
        </p:spPr>
        <p:txBody>
          <a:bodyPr/>
          <a:lstStyle>
            <a:lvl1pPr>
              <a:defRPr/>
            </a:lvl1pPr>
          </a:lstStyle>
          <a:p>
            <a:endParaRPr lang="en-GB" dirty="0"/>
          </a:p>
        </p:txBody>
      </p:sp>
      <p:sp>
        <p:nvSpPr>
          <p:cNvPr id="7181" name="Rectangle 13"/>
          <p:cNvSpPr>
            <a:spLocks noGrp="1" noChangeArrowheads="1"/>
          </p:cNvSpPr>
          <p:nvPr>
            <p:ph type="ftr" sz="quarter" idx="3"/>
          </p:nvPr>
        </p:nvSpPr>
        <p:spPr>
          <a:xfrm>
            <a:off x="630238" y="7031038"/>
            <a:ext cx="2941637" cy="158750"/>
          </a:xfrm>
        </p:spPr>
        <p:txBody>
          <a:bodyPr/>
          <a:lstStyle>
            <a:lvl1pPr>
              <a:defRPr/>
            </a:lvl1pPr>
          </a:lstStyle>
          <a:p>
            <a:r>
              <a:rPr lang="en-GB" dirty="0"/>
              <a:t>Client name - Event - Presentation title</a:t>
            </a:r>
          </a:p>
        </p:txBody>
      </p:sp>
      <p:sp>
        <p:nvSpPr>
          <p:cNvPr id="7182" name="Rectangle 14"/>
          <p:cNvSpPr>
            <a:spLocks noGrp="1" noChangeArrowheads="1"/>
          </p:cNvSpPr>
          <p:nvPr>
            <p:ph type="sldNum" sz="quarter" idx="4"/>
          </p:nvPr>
        </p:nvSpPr>
        <p:spPr>
          <a:xfrm>
            <a:off x="3571875" y="7024688"/>
            <a:ext cx="2133600" cy="165100"/>
          </a:xfrm>
        </p:spPr>
        <p:txBody>
          <a:bodyPr/>
          <a:lstStyle>
            <a:lvl1pPr>
              <a:defRPr/>
            </a:lvl1pPr>
          </a:lstStyle>
          <a:p>
            <a:r>
              <a:rPr lang="en-GB" dirty="0"/>
              <a:t>Page </a:t>
            </a:r>
            <a:fld id="{EB371873-BAF8-421E-A180-A2821999BACA}" type="slidenum">
              <a:rPr lang="en-GB"/>
              <a:pPr/>
              <a:t>‹#›</a:t>
            </a:fld>
            <a:endParaRPr lang="en-GB" dirty="0"/>
          </a:p>
        </p:txBody>
      </p:sp>
      <p:sp>
        <p:nvSpPr>
          <p:cNvPr id="14" name="Freeform 25"/>
          <p:cNvSpPr>
            <a:spLocks noChangeAspect="1"/>
          </p:cNvSpPr>
          <p:nvPr userDrawn="1"/>
        </p:nvSpPr>
        <p:spPr bwMode="gray">
          <a:xfrm>
            <a:off x="8694738" y="5030788"/>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dirty="0"/>
          </a:p>
        </p:txBody>
      </p:sp>
      <p:sp>
        <p:nvSpPr>
          <p:cNvPr id="15" name="Freeform 30"/>
          <p:cNvSpPr>
            <a:spLocks noChangeAspect="1"/>
          </p:cNvSpPr>
          <p:nvPr userDrawn="1"/>
        </p:nvSpPr>
        <p:spPr bwMode="gray">
          <a:xfrm>
            <a:off x="8694738" y="0"/>
            <a:ext cx="16192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dirty="0"/>
          </a:p>
        </p:txBody>
      </p:sp>
      <p:pic>
        <p:nvPicPr>
          <p:cNvPr id="16" name="תמונה 15" descr="BDO_ZIV_HAFT_LOGO.png"/>
          <p:cNvPicPr>
            <a:picLocks noChangeAspect="1"/>
          </p:cNvPicPr>
          <p:nvPr userDrawn="1"/>
        </p:nvPicPr>
        <p:blipFill>
          <a:blip r:embed="rId3" cstate="print"/>
          <a:stretch>
            <a:fillRect/>
          </a:stretch>
        </p:blipFill>
        <p:spPr>
          <a:xfrm>
            <a:off x="287338" y="278766"/>
            <a:ext cx="1383707" cy="37465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copper">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49288" y="7027863"/>
            <a:ext cx="2133600" cy="165100"/>
          </a:xfrm>
          <a:prstGeom prst="rect">
            <a:avLst/>
          </a:prstGeom>
        </p:spPr>
        <p:txBody>
          <a:bodyPr/>
          <a:lstStyle>
            <a:lvl1pPr>
              <a:defRPr/>
            </a:lvl1pPr>
          </a:lstStyle>
          <a:p>
            <a:endParaRPr lang="en-GB" dirty="0"/>
          </a:p>
        </p:txBody>
      </p:sp>
      <p:sp>
        <p:nvSpPr>
          <p:cNvPr id="7" name="Text Placeholder 6"/>
          <p:cNvSpPr>
            <a:spLocks noGrp="1"/>
          </p:cNvSpPr>
          <p:nvPr>
            <p:ph type="body" sz="quarter" idx="13"/>
          </p:nvPr>
        </p:nvSpPr>
        <p:spPr>
          <a:xfrm>
            <a:off x="287338" y="1820863"/>
            <a:ext cx="7594600" cy="3814762"/>
          </a:xfrm>
        </p:spPr>
        <p:txBody>
          <a:bodyPr/>
          <a:lstStyle>
            <a:lvl1pPr>
              <a:defRPr sz="2800">
                <a:solidFill>
                  <a:srgbClr val="EE9024"/>
                </a:solidFill>
              </a:defRPr>
            </a:lvl1pPr>
          </a:lstStyle>
          <a:p>
            <a:pPr lvl="0"/>
            <a:r>
              <a:rPr lang="he-IL" smtClean="0"/>
              <a:t>לחץ כדי לערוך סגנונות טקסט של תבנית בסיס</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fuschia">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49288" y="7027863"/>
            <a:ext cx="2133600" cy="165100"/>
          </a:xfrm>
          <a:prstGeom prst="rect">
            <a:avLst/>
          </a:prstGeom>
        </p:spPr>
        <p:txBody>
          <a:bodyPr/>
          <a:lstStyle>
            <a:lvl1pPr>
              <a:defRPr/>
            </a:lvl1pPr>
          </a:lstStyle>
          <a:p>
            <a:endParaRPr lang="en-GB" dirty="0"/>
          </a:p>
        </p:txBody>
      </p:sp>
      <p:sp>
        <p:nvSpPr>
          <p:cNvPr id="7" name="Text Placeholder 6"/>
          <p:cNvSpPr>
            <a:spLocks noGrp="1"/>
          </p:cNvSpPr>
          <p:nvPr>
            <p:ph type="body" sz="quarter" idx="13"/>
          </p:nvPr>
        </p:nvSpPr>
        <p:spPr>
          <a:xfrm>
            <a:off x="287338" y="1820863"/>
            <a:ext cx="7594600" cy="3814762"/>
          </a:xfrm>
        </p:spPr>
        <p:txBody>
          <a:bodyPr/>
          <a:lstStyle>
            <a:lvl1pPr>
              <a:defRPr sz="2800">
                <a:solidFill>
                  <a:srgbClr val="D1108C"/>
                </a:solidFill>
              </a:defRPr>
            </a:lvl1pPr>
          </a:lstStyle>
          <a:p>
            <a:pPr lvl="0"/>
            <a:r>
              <a:rPr lang="he-IL" smtClean="0"/>
              <a:t>לחץ כדי לערוך סגנונות טקסט של תבנית בסיס</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9288" y="7027863"/>
            <a:ext cx="2133600" cy="165100"/>
          </a:xfrm>
          <a:prstGeom prst="rect">
            <a:avLst/>
          </a:prstGeom>
        </p:spPr>
        <p:txBody>
          <a:bodyPr/>
          <a:lstStyle>
            <a:lvl1pPr>
              <a:defRPr/>
            </a:lvl1pPr>
          </a:lstStyle>
          <a:p>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Image">
    <p:bg>
      <p:bgPr>
        <a:solidFill>
          <a:schemeClr val="bg1"/>
        </a:solidFill>
        <a:effectLst/>
      </p:bgPr>
    </p:bg>
    <p:spTree>
      <p:nvGrpSpPr>
        <p:cNvPr id="1" name=""/>
        <p:cNvGrpSpPr/>
        <p:nvPr/>
      </p:nvGrpSpPr>
      <p:grpSpPr>
        <a:xfrm>
          <a:off x="0" y="0"/>
          <a:ext cx="0" cy="0"/>
          <a:chOff x="0" y="0"/>
          <a:chExt cx="0" cy="0"/>
        </a:xfrm>
      </p:grpSpPr>
      <p:pic>
        <p:nvPicPr>
          <p:cNvPr id="17" name="תמונה 16" descr="BDO-plane-for-ppt-heb.jpg"/>
          <p:cNvPicPr>
            <a:picLocks noChangeAspect="1"/>
          </p:cNvPicPr>
          <p:nvPr userDrawn="1"/>
        </p:nvPicPr>
        <p:blipFill>
          <a:blip r:embed="rId2" cstate="print"/>
          <a:srcRect t="19890"/>
          <a:stretch>
            <a:fillRect/>
          </a:stretch>
        </p:blipFill>
        <p:spPr>
          <a:xfrm>
            <a:off x="287338" y="705485"/>
            <a:ext cx="8856662" cy="5321300"/>
          </a:xfrm>
          <a:prstGeom prst="rect">
            <a:avLst/>
          </a:prstGeom>
        </p:spPr>
      </p:pic>
      <p:sp>
        <p:nvSpPr>
          <p:cNvPr id="7170" name="Rectangle 2"/>
          <p:cNvSpPr>
            <a:spLocks noGrp="1" noChangeArrowheads="1"/>
          </p:cNvSpPr>
          <p:nvPr>
            <p:ph type="ctrTitle"/>
          </p:nvPr>
        </p:nvSpPr>
        <p:spPr bwMode="gray">
          <a:xfrm>
            <a:off x="287338" y="1379538"/>
            <a:ext cx="8299450" cy="525462"/>
          </a:xfrm>
        </p:spPr>
        <p:txBody>
          <a:bodyPr/>
          <a:lstStyle>
            <a:lvl1pPr algn="r">
              <a:defRPr sz="3200">
                <a:solidFill>
                  <a:srgbClr val="ED1A3B"/>
                </a:solidFill>
              </a:defRPr>
            </a:lvl1pPr>
          </a:lstStyle>
          <a:p>
            <a:r>
              <a:rPr lang="he-IL"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287338" y="1905000"/>
            <a:ext cx="8299450" cy="2755900"/>
          </a:xfrm>
        </p:spPr>
        <p:txBody>
          <a:bodyPr/>
          <a:lstStyle>
            <a:lvl1pPr>
              <a:defRPr>
                <a:solidFill>
                  <a:srgbClr val="ED1A3B"/>
                </a:solidFill>
              </a:defRPr>
            </a:lvl1pPr>
          </a:lstStyle>
          <a:p>
            <a:r>
              <a:rPr lang="he-IL" smtClean="0"/>
              <a:t>לחץ כדי לערוך סגנון כותרת משנה של תבנית בסיס</a:t>
            </a:r>
            <a:endParaRPr lang="en-GB" dirty="0"/>
          </a:p>
        </p:txBody>
      </p:sp>
      <p:sp>
        <p:nvSpPr>
          <p:cNvPr id="7180" name="Rectangle 12"/>
          <p:cNvSpPr>
            <a:spLocks noGrp="1" noChangeArrowheads="1"/>
          </p:cNvSpPr>
          <p:nvPr>
            <p:ph type="dt" sz="half" idx="2"/>
          </p:nvPr>
        </p:nvSpPr>
        <p:spPr>
          <a:xfrm>
            <a:off x="5705475" y="7031038"/>
            <a:ext cx="1752600" cy="165100"/>
          </a:xfrm>
          <a:prstGeom prst="rect">
            <a:avLst/>
          </a:prstGeom>
        </p:spPr>
        <p:txBody>
          <a:bodyPr/>
          <a:lstStyle>
            <a:lvl1pPr>
              <a:defRPr/>
            </a:lvl1pPr>
          </a:lstStyle>
          <a:p>
            <a:endParaRPr lang="en-GB" dirty="0"/>
          </a:p>
        </p:txBody>
      </p:sp>
      <p:sp>
        <p:nvSpPr>
          <p:cNvPr id="7181" name="Rectangle 13"/>
          <p:cNvSpPr>
            <a:spLocks noGrp="1" noChangeArrowheads="1"/>
          </p:cNvSpPr>
          <p:nvPr>
            <p:ph type="ftr" sz="quarter" idx="3"/>
          </p:nvPr>
        </p:nvSpPr>
        <p:spPr>
          <a:xfrm>
            <a:off x="630238" y="7031038"/>
            <a:ext cx="2941637" cy="158750"/>
          </a:xfrm>
        </p:spPr>
        <p:txBody>
          <a:bodyPr/>
          <a:lstStyle>
            <a:lvl1pPr>
              <a:defRPr/>
            </a:lvl1pPr>
          </a:lstStyle>
          <a:p>
            <a:r>
              <a:rPr lang="en-GB" dirty="0"/>
              <a:t>Client name - Event - Presentation title</a:t>
            </a:r>
          </a:p>
        </p:txBody>
      </p:sp>
      <p:sp>
        <p:nvSpPr>
          <p:cNvPr id="7182" name="Rectangle 14"/>
          <p:cNvSpPr>
            <a:spLocks noGrp="1" noChangeArrowheads="1"/>
          </p:cNvSpPr>
          <p:nvPr>
            <p:ph type="sldNum" sz="quarter" idx="4"/>
          </p:nvPr>
        </p:nvSpPr>
        <p:spPr>
          <a:xfrm>
            <a:off x="3571875" y="7024688"/>
            <a:ext cx="2133600" cy="165100"/>
          </a:xfrm>
        </p:spPr>
        <p:txBody>
          <a:bodyPr/>
          <a:lstStyle>
            <a:lvl1pPr>
              <a:defRPr/>
            </a:lvl1pPr>
          </a:lstStyle>
          <a:p>
            <a:r>
              <a:rPr lang="en-GB" dirty="0"/>
              <a:t>Page </a:t>
            </a:r>
            <a:fld id="{EB371873-BAF8-421E-A180-A2821999BACA}" type="slidenum">
              <a:rPr lang="en-GB"/>
              <a:pPr/>
              <a:t>‹#›</a:t>
            </a:fld>
            <a:endParaRPr lang="en-GB" dirty="0"/>
          </a:p>
        </p:txBody>
      </p:sp>
      <p:sp>
        <p:nvSpPr>
          <p:cNvPr id="14" name="Freeform 25"/>
          <p:cNvSpPr>
            <a:spLocks noChangeAspect="1"/>
          </p:cNvSpPr>
          <p:nvPr userDrawn="1"/>
        </p:nvSpPr>
        <p:spPr bwMode="gray">
          <a:xfrm>
            <a:off x="8694738" y="5030788"/>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dirty="0"/>
          </a:p>
        </p:txBody>
      </p:sp>
      <p:sp>
        <p:nvSpPr>
          <p:cNvPr id="15" name="Freeform 30"/>
          <p:cNvSpPr>
            <a:spLocks noChangeAspect="1"/>
          </p:cNvSpPr>
          <p:nvPr userDrawn="1"/>
        </p:nvSpPr>
        <p:spPr bwMode="gray">
          <a:xfrm>
            <a:off x="8694738" y="0"/>
            <a:ext cx="16192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dirty="0"/>
          </a:p>
        </p:txBody>
      </p:sp>
      <p:pic>
        <p:nvPicPr>
          <p:cNvPr id="16" name="תמונה 15" descr="BDO_ZIV_HAFT_LOGO.png"/>
          <p:cNvPicPr>
            <a:picLocks noChangeAspect="1"/>
          </p:cNvPicPr>
          <p:nvPr userDrawn="1"/>
        </p:nvPicPr>
        <p:blipFill>
          <a:blip r:embed="rId3" cstate="print"/>
          <a:stretch>
            <a:fillRect/>
          </a:stretch>
        </p:blipFill>
        <p:spPr>
          <a:xfrm>
            <a:off x="287338" y="278766"/>
            <a:ext cx="1383707" cy="37465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2_Title Slide-Image">
    <p:bg>
      <p:bgPr>
        <a:solidFill>
          <a:schemeClr val="bg1"/>
        </a:solidFill>
        <a:effectLst/>
      </p:bgPr>
    </p:bg>
    <p:spTree>
      <p:nvGrpSpPr>
        <p:cNvPr id="1" name=""/>
        <p:cNvGrpSpPr/>
        <p:nvPr/>
      </p:nvGrpSpPr>
      <p:grpSpPr>
        <a:xfrm>
          <a:off x="0" y="0"/>
          <a:ext cx="0" cy="0"/>
          <a:chOff x="0" y="0"/>
          <a:chExt cx="0" cy="0"/>
        </a:xfrm>
      </p:grpSpPr>
      <p:pic>
        <p:nvPicPr>
          <p:cNvPr id="3075" name="Picture 3" descr="C:\Documents and Settings\RoniT\Desktop\pics\iStock_000004403075Medium.jpg"/>
          <p:cNvPicPr>
            <a:picLocks noChangeAspect="1" noChangeArrowheads="1"/>
          </p:cNvPicPr>
          <p:nvPr userDrawn="1"/>
        </p:nvPicPr>
        <p:blipFill>
          <a:blip r:embed="rId2" cstate="print"/>
          <a:srcRect t="6371" b="3547"/>
          <a:stretch>
            <a:fillRect/>
          </a:stretch>
        </p:blipFill>
        <p:spPr bwMode="auto">
          <a:xfrm>
            <a:off x="287338" y="709284"/>
            <a:ext cx="8856662" cy="5315596"/>
          </a:xfrm>
          <a:prstGeom prst="rect">
            <a:avLst/>
          </a:prstGeom>
          <a:noFill/>
        </p:spPr>
      </p:pic>
      <p:sp>
        <p:nvSpPr>
          <p:cNvPr id="7170" name="Rectangle 2"/>
          <p:cNvSpPr>
            <a:spLocks noGrp="1" noChangeArrowheads="1"/>
          </p:cNvSpPr>
          <p:nvPr>
            <p:ph type="ctrTitle"/>
          </p:nvPr>
        </p:nvSpPr>
        <p:spPr bwMode="gray">
          <a:xfrm>
            <a:off x="287338" y="1379538"/>
            <a:ext cx="8299450" cy="525462"/>
          </a:xfrm>
        </p:spPr>
        <p:txBody>
          <a:bodyPr/>
          <a:lstStyle>
            <a:lvl1pPr algn="r">
              <a:defRPr sz="3200">
                <a:solidFill>
                  <a:srgbClr val="ED1A3B"/>
                </a:solidFill>
              </a:defRPr>
            </a:lvl1pPr>
          </a:lstStyle>
          <a:p>
            <a:r>
              <a:rPr lang="he-IL"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287338" y="1905000"/>
            <a:ext cx="8299450" cy="2755900"/>
          </a:xfrm>
        </p:spPr>
        <p:txBody>
          <a:bodyPr/>
          <a:lstStyle>
            <a:lvl1pPr>
              <a:defRPr>
                <a:solidFill>
                  <a:srgbClr val="ED1A3B"/>
                </a:solidFill>
              </a:defRPr>
            </a:lvl1pPr>
          </a:lstStyle>
          <a:p>
            <a:r>
              <a:rPr lang="he-IL" smtClean="0"/>
              <a:t>לחץ כדי לערוך סגנון כותרת משנה של תבנית בסיס</a:t>
            </a:r>
            <a:endParaRPr lang="en-GB" dirty="0"/>
          </a:p>
        </p:txBody>
      </p:sp>
      <p:sp>
        <p:nvSpPr>
          <p:cNvPr id="7180" name="Rectangle 12"/>
          <p:cNvSpPr>
            <a:spLocks noGrp="1" noChangeArrowheads="1"/>
          </p:cNvSpPr>
          <p:nvPr>
            <p:ph type="dt" sz="half" idx="2"/>
          </p:nvPr>
        </p:nvSpPr>
        <p:spPr>
          <a:xfrm>
            <a:off x="5705475" y="7031038"/>
            <a:ext cx="1752600" cy="165100"/>
          </a:xfrm>
          <a:prstGeom prst="rect">
            <a:avLst/>
          </a:prstGeom>
        </p:spPr>
        <p:txBody>
          <a:bodyPr/>
          <a:lstStyle>
            <a:lvl1pPr>
              <a:defRPr/>
            </a:lvl1pPr>
          </a:lstStyle>
          <a:p>
            <a:endParaRPr lang="en-GB" dirty="0"/>
          </a:p>
        </p:txBody>
      </p:sp>
      <p:sp>
        <p:nvSpPr>
          <p:cNvPr id="7181" name="Rectangle 13"/>
          <p:cNvSpPr>
            <a:spLocks noGrp="1" noChangeArrowheads="1"/>
          </p:cNvSpPr>
          <p:nvPr>
            <p:ph type="ftr" sz="quarter" idx="3"/>
          </p:nvPr>
        </p:nvSpPr>
        <p:spPr>
          <a:xfrm>
            <a:off x="630238" y="7031038"/>
            <a:ext cx="2941637" cy="158750"/>
          </a:xfrm>
        </p:spPr>
        <p:txBody>
          <a:bodyPr/>
          <a:lstStyle>
            <a:lvl1pPr>
              <a:defRPr/>
            </a:lvl1pPr>
          </a:lstStyle>
          <a:p>
            <a:r>
              <a:rPr lang="en-GB" dirty="0"/>
              <a:t>Client name - Event - Presentation title</a:t>
            </a:r>
          </a:p>
        </p:txBody>
      </p:sp>
      <p:sp>
        <p:nvSpPr>
          <p:cNvPr id="7182" name="Rectangle 14"/>
          <p:cNvSpPr>
            <a:spLocks noGrp="1" noChangeArrowheads="1"/>
          </p:cNvSpPr>
          <p:nvPr>
            <p:ph type="sldNum" sz="quarter" idx="4"/>
          </p:nvPr>
        </p:nvSpPr>
        <p:spPr>
          <a:xfrm>
            <a:off x="3571875" y="7024688"/>
            <a:ext cx="2133600" cy="165100"/>
          </a:xfrm>
        </p:spPr>
        <p:txBody>
          <a:bodyPr/>
          <a:lstStyle>
            <a:lvl1pPr>
              <a:defRPr/>
            </a:lvl1pPr>
          </a:lstStyle>
          <a:p>
            <a:r>
              <a:rPr lang="en-GB" dirty="0"/>
              <a:t>Page </a:t>
            </a:r>
            <a:fld id="{EB371873-BAF8-421E-A180-A2821999BACA}" type="slidenum">
              <a:rPr lang="en-GB"/>
              <a:pPr/>
              <a:t>‹#›</a:t>
            </a:fld>
            <a:endParaRPr lang="en-GB" dirty="0"/>
          </a:p>
        </p:txBody>
      </p:sp>
      <p:sp>
        <p:nvSpPr>
          <p:cNvPr id="14" name="Freeform 25"/>
          <p:cNvSpPr>
            <a:spLocks noChangeAspect="1"/>
          </p:cNvSpPr>
          <p:nvPr userDrawn="1"/>
        </p:nvSpPr>
        <p:spPr bwMode="gray">
          <a:xfrm>
            <a:off x="8694738" y="5030788"/>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dirty="0"/>
          </a:p>
        </p:txBody>
      </p:sp>
      <p:sp>
        <p:nvSpPr>
          <p:cNvPr id="15" name="Freeform 30"/>
          <p:cNvSpPr>
            <a:spLocks noChangeAspect="1"/>
          </p:cNvSpPr>
          <p:nvPr userDrawn="1"/>
        </p:nvSpPr>
        <p:spPr bwMode="gray">
          <a:xfrm>
            <a:off x="8694738" y="0"/>
            <a:ext cx="16192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dirty="0"/>
          </a:p>
        </p:txBody>
      </p:sp>
      <p:pic>
        <p:nvPicPr>
          <p:cNvPr id="16" name="תמונה 15" descr="BDO_ZIV_HAFT_LOGO.png"/>
          <p:cNvPicPr>
            <a:picLocks noChangeAspect="1"/>
          </p:cNvPicPr>
          <p:nvPr userDrawn="1"/>
        </p:nvPicPr>
        <p:blipFill>
          <a:blip r:embed="rId3" cstate="print"/>
          <a:stretch>
            <a:fillRect/>
          </a:stretch>
        </p:blipFill>
        <p:spPr>
          <a:xfrm>
            <a:off x="287338" y="278766"/>
            <a:ext cx="1383707" cy="37465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Divider-teal">
    <p:bg>
      <p:bgPr>
        <a:solidFill>
          <a:schemeClr val="bg1"/>
        </a:solidFill>
        <a:effectLst/>
      </p:bgPr>
    </p:bg>
    <p:spTree>
      <p:nvGrpSpPr>
        <p:cNvPr id="1" name=""/>
        <p:cNvGrpSpPr/>
        <p:nvPr/>
      </p:nvGrpSpPr>
      <p:grpSpPr>
        <a:xfrm>
          <a:off x="0" y="0"/>
          <a:ext cx="0" cy="0"/>
          <a:chOff x="0" y="0"/>
          <a:chExt cx="0" cy="0"/>
        </a:xfrm>
      </p:grpSpPr>
      <p:sp>
        <p:nvSpPr>
          <p:cNvPr id="12" name="Rectangle 15"/>
          <p:cNvSpPr>
            <a:spLocks noChangeArrowheads="1"/>
          </p:cNvSpPr>
          <p:nvPr userDrawn="1"/>
        </p:nvSpPr>
        <p:spPr bwMode="gray">
          <a:xfrm>
            <a:off x="290512" y="693738"/>
            <a:ext cx="8853488" cy="5326062"/>
          </a:xfrm>
          <a:prstGeom prst="rect">
            <a:avLst/>
          </a:prstGeom>
          <a:solidFill>
            <a:srgbClr val="2EAFA4"/>
          </a:solidFill>
          <a:ln w="9525">
            <a:noFill/>
            <a:miter lim="800000"/>
            <a:headEnd/>
            <a:tailEnd/>
          </a:ln>
          <a:effectLst/>
        </p:spPr>
        <p:txBody>
          <a:bodyPr wrap="none" anchor="ctr"/>
          <a:lstStyle/>
          <a:p>
            <a:endParaRPr lang="en-GB" dirty="0"/>
          </a:p>
        </p:txBody>
      </p:sp>
      <p:sp>
        <p:nvSpPr>
          <p:cNvPr id="7170" name="Rectangle 2"/>
          <p:cNvSpPr>
            <a:spLocks noGrp="1" noChangeArrowheads="1"/>
          </p:cNvSpPr>
          <p:nvPr>
            <p:ph type="ctrTitle"/>
          </p:nvPr>
        </p:nvSpPr>
        <p:spPr bwMode="gray">
          <a:xfrm>
            <a:off x="287338" y="1379538"/>
            <a:ext cx="8299450" cy="525462"/>
          </a:xfrm>
        </p:spPr>
        <p:txBody>
          <a:bodyPr/>
          <a:lstStyle>
            <a:lvl1pPr algn="r">
              <a:defRPr sz="3200">
                <a:solidFill>
                  <a:schemeClr val="bg1"/>
                </a:solidFill>
              </a:defRPr>
            </a:lvl1pPr>
          </a:lstStyle>
          <a:p>
            <a:r>
              <a:rPr lang="he-IL"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287338" y="1905000"/>
            <a:ext cx="8299450" cy="2755900"/>
          </a:xfrm>
        </p:spPr>
        <p:txBody>
          <a:bodyPr/>
          <a:lstStyle>
            <a:lvl1pPr>
              <a:defRPr>
                <a:solidFill>
                  <a:schemeClr val="bg1"/>
                </a:solidFill>
              </a:defRPr>
            </a:lvl1pPr>
          </a:lstStyle>
          <a:p>
            <a:r>
              <a:rPr lang="he-IL" smtClean="0"/>
              <a:t>לחץ כדי לערוך סגנון כותרת משנה של תבנית בסיס</a:t>
            </a:r>
            <a:endParaRPr lang="en-GB" dirty="0"/>
          </a:p>
        </p:txBody>
      </p:sp>
      <p:sp>
        <p:nvSpPr>
          <p:cNvPr id="7180" name="Rectangle 12"/>
          <p:cNvSpPr>
            <a:spLocks noGrp="1" noChangeArrowheads="1"/>
          </p:cNvSpPr>
          <p:nvPr>
            <p:ph type="dt" sz="half" idx="2"/>
          </p:nvPr>
        </p:nvSpPr>
        <p:spPr>
          <a:xfrm>
            <a:off x="5705475" y="7031038"/>
            <a:ext cx="1752600" cy="165100"/>
          </a:xfrm>
          <a:prstGeom prst="rect">
            <a:avLst/>
          </a:prstGeom>
        </p:spPr>
        <p:txBody>
          <a:bodyPr/>
          <a:lstStyle>
            <a:lvl1pPr>
              <a:defRPr/>
            </a:lvl1pPr>
          </a:lstStyle>
          <a:p>
            <a:endParaRPr lang="en-GB" dirty="0"/>
          </a:p>
        </p:txBody>
      </p:sp>
      <p:sp>
        <p:nvSpPr>
          <p:cNvPr id="7181" name="Rectangle 13"/>
          <p:cNvSpPr>
            <a:spLocks noGrp="1" noChangeArrowheads="1"/>
          </p:cNvSpPr>
          <p:nvPr>
            <p:ph type="ftr" sz="quarter" idx="3"/>
          </p:nvPr>
        </p:nvSpPr>
        <p:spPr>
          <a:xfrm>
            <a:off x="630238" y="7031038"/>
            <a:ext cx="2941637" cy="158750"/>
          </a:xfrm>
        </p:spPr>
        <p:txBody>
          <a:bodyPr/>
          <a:lstStyle>
            <a:lvl1pPr>
              <a:defRPr/>
            </a:lvl1pPr>
          </a:lstStyle>
          <a:p>
            <a:r>
              <a:rPr lang="en-GB" dirty="0"/>
              <a:t>Client name - Event - Presentation title</a:t>
            </a:r>
          </a:p>
        </p:txBody>
      </p:sp>
      <p:sp>
        <p:nvSpPr>
          <p:cNvPr id="7182" name="Rectangle 14"/>
          <p:cNvSpPr>
            <a:spLocks noGrp="1" noChangeArrowheads="1"/>
          </p:cNvSpPr>
          <p:nvPr>
            <p:ph type="sldNum" sz="quarter" idx="4"/>
          </p:nvPr>
        </p:nvSpPr>
        <p:spPr>
          <a:xfrm>
            <a:off x="3571875" y="7024688"/>
            <a:ext cx="2133600" cy="165100"/>
          </a:xfrm>
        </p:spPr>
        <p:txBody>
          <a:bodyPr/>
          <a:lstStyle>
            <a:lvl1pPr>
              <a:defRPr/>
            </a:lvl1pPr>
          </a:lstStyle>
          <a:p>
            <a:r>
              <a:rPr lang="en-GB" dirty="0"/>
              <a:t>Page </a:t>
            </a:r>
            <a:fld id="{EB371873-BAF8-421E-A180-A2821999BACA}" type="slidenum">
              <a:rPr lang="en-GB"/>
              <a:pPr/>
              <a:t>‹#›</a:t>
            </a:fld>
            <a:endParaRPr lang="en-GB" dirty="0"/>
          </a:p>
        </p:txBody>
      </p:sp>
      <p:sp>
        <p:nvSpPr>
          <p:cNvPr id="7193" name="Freeform 25"/>
          <p:cNvSpPr>
            <a:spLocks noChangeAspect="1"/>
          </p:cNvSpPr>
          <p:nvPr userDrawn="1"/>
        </p:nvSpPr>
        <p:spPr bwMode="gray">
          <a:xfrm>
            <a:off x="8694738" y="5030788"/>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dirty="0"/>
          </a:p>
        </p:txBody>
      </p:sp>
      <p:sp>
        <p:nvSpPr>
          <p:cNvPr id="7198" name="Freeform 30"/>
          <p:cNvSpPr>
            <a:spLocks noChangeAspect="1"/>
          </p:cNvSpPr>
          <p:nvPr userDrawn="1"/>
        </p:nvSpPr>
        <p:spPr bwMode="gray">
          <a:xfrm>
            <a:off x="8694738" y="0"/>
            <a:ext cx="16192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dirty="0"/>
          </a:p>
        </p:txBody>
      </p:sp>
      <p:pic>
        <p:nvPicPr>
          <p:cNvPr id="14" name="תמונה 13" descr="BDO_ZIV_HAFT_LOGO.png"/>
          <p:cNvPicPr>
            <a:picLocks noChangeAspect="1"/>
          </p:cNvPicPr>
          <p:nvPr userDrawn="1"/>
        </p:nvPicPr>
        <p:blipFill>
          <a:blip r:embed="rId2" cstate="print"/>
          <a:stretch>
            <a:fillRect/>
          </a:stretch>
        </p:blipFill>
        <p:spPr>
          <a:xfrm>
            <a:off x="287338" y="278766"/>
            <a:ext cx="1383707" cy="374650"/>
          </a:xfrm>
          <a:prstGeom prst="rect">
            <a:avLst/>
          </a:prstGeom>
        </p:spPr>
      </p:pic>
      <p:sp>
        <p:nvSpPr>
          <p:cNvPr id="15" name="Rectangle 6"/>
          <p:cNvSpPr txBox="1">
            <a:spLocks noChangeArrowheads="1"/>
          </p:cNvSpPr>
          <p:nvPr userDrawn="1"/>
        </p:nvSpPr>
        <p:spPr bwMode="auto">
          <a:xfrm>
            <a:off x="6182816" y="6500834"/>
            <a:ext cx="2133600" cy="16510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smtClean="0">
                <a:ln>
                  <a:noFill/>
                </a:ln>
                <a:solidFill>
                  <a:srgbClr val="ED1A3B"/>
                </a:solidFill>
                <a:effectLst/>
                <a:uLnTx/>
                <a:uFillTx/>
                <a:latin typeface="+mn-lt"/>
                <a:ea typeface="+mn-ea"/>
              </a:rPr>
              <a:t>עמוד </a:t>
            </a:r>
            <a:fld id="{D124069A-4E20-4CCB-B32D-3FB48A204216}" type="slidenum">
              <a:rPr kumimoji="0" lang="en-GB" sz="1000" b="0" i="0" u="none" strike="noStrike" kern="1200" cap="none" spc="0" normalizeH="0" baseline="0" noProof="0" smtClean="0">
                <a:ln>
                  <a:noFill/>
                </a:ln>
                <a:solidFill>
                  <a:srgbClr val="ED1A3B"/>
                </a:solidFill>
                <a:effectLst/>
                <a:uLnTx/>
                <a:uFillTx/>
                <a:latin typeface="+mn-lt"/>
                <a:ea typeface="+mn-ea"/>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srgbClr val="ED1A3B"/>
              </a:solidFill>
              <a:effectLst/>
              <a:uLnTx/>
              <a:uFillTx/>
              <a:latin typeface="+mn-lt"/>
              <a:ea typeface="+mn-ea"/>
            </a:endParaRPr>
          </a:p>
        </p:txBody>
      </p:sp>
      <p:sp>
        <p:nvSpPr>
          <p:cNvPr id="16" name="Footer Placeholder 4"/>
          <p:cNvSpPr txBox="1">
            <a:spLocks/>
          </p:cNvSpPr>
          <p:nvPr userDrawn="1"/>
        </p:nvSpPr>
        <p:spPr>
          <a:xfrm>
            <a:off x="3131840" y="6275725"/>
            <a:ext cx="5270518" cy="285752"/>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smtClean="0">
                <a:ln>
                  <a:noFill/>
                </a:ln>
                <a:solidFill>
                  <a:srgbClr val="FF0000"/>
                </a:solidFill>
                <a:effectLst/>
                <a:uLnTx/>
                <a:uFillTx/>
                <a:latin typeface="+mn-lt"/>
                <a:ea typeface="+mn-ea"/>
                <a:cs typeface="+mn-cs"/>
              </a:rPr>
              <a:t>שם הלקוח – אירוע – שם המצגת </a:t>
            </a:r>
            <a:endParaRPr kumimoji="0" lang="en-GB" sz="1000" b="0"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Divider-light blue">
    <p:bg>
      <p:bgPr>
        <a:solidFill>
          <a:schemeClr val="bg1"/>
        </a:solidFill>
        <a:effectLst/>
      </p:bgPr>
    </p:bg>
    <p:spTree>
      <p:nvGrpSpPr>
        <p:cNvPr id="1" name=""/>
        <p:cNvGrpSpPr/>
        <p:nvPr/>
      </p:nvGrpSpPr>
      <p:grpSpPr>
        <a:xfrm>
          <a:off x="0" y="0"/>
          <a:ext cx="0" cy="0"/>
          <a:chOff x="0" y="0"/>
          <a:chExt cx="0" cy="0"/>
        </a:xfrm>
      </p:grpSpPr>
      <p:sp>
        <p:nvSpPr>
          <p:cNvPr id="12" name="Rectangle 15"/>
          <p:cNvSpPr>
            <a:spLocks noChangeArrowheads="1"/>
          </p:cNvSpPr>
          <p:nvPr userDrawn="1"/>
        </p:nvSpPr>
        <p:spPr bwMode="gray">
          <a:xfrm>
            <a:off x="290512" y="693738"/>
            <a:ext cx="8853488" cy="5326062"/>
          </a:xfrm>
          <a:prstGeom prst="rect">
            <a:avLst/>
          </a:prstGeom>
          <a:solidFill>
            <a:srgbClr val="62CAE3"/>
          </a:solidFill>
          <a:ln w="9525">
            <a:noFill/>
            <a:miter lim="800000"/>
            <a:headEnd/>
            <a:tailEnd/>
          </a:ln>
          <a:effectLst/>
        </p:spPr>
        <p:txBody>
          <a:bodyPr wrap="none" anchor="ctr"/>
          <a:lstStyle/>
          <a:p>
            <a:endParaRPr lang="en-GB" dirty="0"/>
          </a:p>
        </p:txBody>
      </p:sp>
      <p:sp>
        <p:nvSpPr>
          <p:cNvPr id="7170" name="Rectangle 2"/>
          <p:cNvSpPr>
            <a:spLocks noGrp="1" noChangeArrowheads="1"/>
          </p:cNvSpPr>
          <p:nvPr>
            <p:ph type="ctrTitle"/>
          </p:nvPr>
        </p:nvSpPr>
        <p:spPr bwMode="gray">
          <a:xfrm>
            <a:off x="287338" y="1379538"/>
            <a:ext cx="8299450" cy="525462"/>
          </a:xfrm>
        </p:spPr>
        <p:txBody>
          <a:bodyPr/>
          <a:lstStyle>
            <a:lvl1pPr algn="r">
              <a:defRPr sz="3200">
                <a:solidFill>
                  <a:schemeClr val="bg1"/>
                </a:solidFill>
              </a:defRPr>
            </a:lvl1pPr>
          </a:lstStyle>
          <a:p>
            <a:r>
              <a:rPr lang="he-IL"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287338" y="1905000"/>
            <a:ext cx="8299450" cy="2755900"/>
          </a:xfrm>
        </p:spPr>
        <p:txBody>
          <a:bodyPr/>
          <a:lstStyle>
            <a:lvl1pPr>
              <a:defRPr>
                <a:solidFill>
                  <a:schemeClr val="bg1"/>
                </a:solidFill>
              </a:defRPr>
            </a:lvl1pPr>
          </a:lstStyle>
          <a:p>
            <a:r>
              <a:rPr lang="he-IL" smtClean="0"/>
              <a:t>לחץ כדי לערוך סגנון כותרת משנה של תבנית בסיס</a:t>
            </a:r>
            <a:endParaRPr lang="en-GB" dirty="0"/>
          </a:p>
        </p:txBody>
      </p:sp>
      <p:sp>
        <p:nvSpPr>
          <p:cNvPr id="7180" name="Rectangle 12"/>
          <p:cNvSpPr>
            <a:spLocks noGrp="1" noChangeArrowheads="1"/>
          </p:cNvSpPr>
          <p:nvPr>
            <p:ph type="dt" sz="half" idx="2"/>
          </p:nvPr>
        </p:nvSpPr>
        <p:spPr>
          <a:xfrm>
            <a:off x="5705475" y="7031038"/>
            <a:ext cx="1752600" cy="165100"/>
          </a:xfrm>
          <a:prstGeom prst="rect">
            <a:avLst/>
          </a:prstGeom>
        </p:spPr>
        <p:txBody>
          <a:bodyPr/>
          <a:lstStyle>
            <a:lvl1pPr>
              <a:defRPr/>
            </a:lvl1pPr>
          </a:lstStyle>
          <a:p>
            <a:endParaRPr lang="en-GB" dirty="0"/>
          </a:p>
        </p:txBody>
      </p:sp>
      <p:sp>
        <p:nvSpPr>
          <p:cNvPr id="7181" name="Rectangle 13"/>
          <p:cNvSpPr>
            <a:spLocks noGrp="1" noChangeArrowheads="1"/>
          </p:cNvSpPr>
          <p:nvPr>
            <p:ph type="ftr" sz="quarter" idx="3"/>
          </p:nvPr>
        </p:nvSpPr>
        <p:spPr>
          <a:xfrm>
            <a:off x="630238" y="7031038"/>
            <a:ext cx="2941637" cy="158750"/>
          </a:xfrm>
        </p:spPr>
        <p:txBody>
          <a:bodyPr/>
          <a:lstStyle>
            <a:lvl1pPr>
              <a:defRPr/>
            </a:lvl1pPr>
          </a:lstStyle>
          <a:p>
            <a:r>
              <a:rPr lang="en-GB" dirty="0"/>
              <a:t>Client name - Event - Presentation title</a:t>
            </a:r>
          </a:p>
        </p:txBody>
      </p:sp>
      <p:sp>
        <p:nvSpPr>
          <p:cNvPr id="7182" name="Rectangle 14"/>
          <p:cNvSpPr>
            <a:spLocks noGrp="1" noChangeArrowheads="1"/>
          </p:cNvSpPr>
          <p:nvPr>
            <p:ph type="sldNum" sz="quarter" idx="4"/>
          </p:nvPr>
        </p:nvSpPr>
        <p:spPr>
          <a:xfrm>
            <a:off x="3571875" y="7024688"/>
            <a:ext cx="2133600" cy="165100"/>
          </a:xfrm>
        </p:spPr>
        <p:txBody>
          <a:bodyPr/>
          <a:lstStyle>
            <a:lvl1pPr>
              <a:defRPr/>
            </a:lvl1pPr>
          </a:lstStyle>
          <a:p>
            <a:r>
              <a:rPr lang="en-GB" dirty="0"/>
              <a:t>Page </a:t>
            </a:r>
            <a:fld id="{EB371873-BAF8-421E-A180-A2821999BACA}" type="slidenum">
              <a:rPr lang="en-GB"/>
              <a:pPr/>
              <a:t>‹#›</a:t>
            </a:fld>
            <a:endParaRPr lang="en-GB" dirty="0"/>
          </a:p>
        </p:txBody>
      </p:sp>
      <p:sp>
        <p:nvSpPr>
          <p:cNvPr id="15" name="Freeform 25"/>
          <p:cNvSpPr>
            <a:spLocks noChangeAspect="1"/>
          </p:cNvSpPr>
          <p:nvPr userDrawn="1"/>
        </p:nvSpPr>
        <p:spPr bwMode="gray">
          <a:xfrm>
            <a:off x="8694738" y="5030788"/>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dirty="0"/>
          </a:p>
        </p:txBody>
      </p:sp>
      <p:sp>
        <p:nvSpPr>
          <p:cNvPr id="16" name="Freeform 30"/>
          <p:cNvSpPr>
            <a:spLocks noChangeAspect="1"/>
          </p:cNvSpPr>
          <p:nvPr userDrawn="1"/>
        </p:nvSpPr>
        <p:spPr bwMode="gray">
          <a:xfrm>
            <a:off x="8694738" y="0"/>
            <a:ext cx="16192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dirty="0"/>
          </a:p>
        </p:txBody>
      </p:sp>
      <p:pic>
        <p:nvPicPr>
          <p:cNvPr id="17" name="תמונה 16" descr="BDO_ZIV_HAFT_LOGO.png"/>
          <p:cNvPicPr>
            <a:picLocks noChangeAspect="1"/>
          </p:cNvPicPr>
          <p:nvPr userDrawn="1"/>
        </p:nvPicPr>
        <p:blipFill>
          <a:blip r:embed="rId2" cstate="print"/>
          <a:stretch>
            <a:fillRect/>
          </a:stretch>
        </p:blipFill>
        <p:spPr>
          <a:xfrm>
            <a:off x="287338" y="278766"/>
            <a:ext cx="1383707" cy="374650"/>
          </a:xfrm>
          <a:prstGeom prst="rect">
            <a:avLst/>
          </a:prstGeom>
        </p:spPr>
      </p:pic>
      <p:sp>
        <p:nvSpPr>
          <p:cNvPr id="18" name="Rectangle 6"/>
          <p:cNvSpPr txBox="1">
            <a:spLocks noChangeArrowheads="1"/>
          </p:cNvSpPr>
          <p:nvPr userDrawn="1"/>
        </p:nvSpPr>
        <p:spPr bwMode="auto">
          <a:xfrm>
            <a:off x="6182816" y="6500834"/>
            <a:ext cx="2133600" cy="16510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smtClean="0">
                <a:ln>
                  <a:noFill/>
                </a:ln>
                <a:solidFill>
                  <a:srgbClr val="ED1A3B"/>
                </a:solidFill>
                <a:effectLst/>
                <a:uLnTx/>
                <a:uFillTx/>
                <a:latin typeface="+mn-lt"/>
                <a:ea typeface="+mn-ea"/>
              </a:rPr>
              <a:t>עמוד </a:t>
            </a:r>
            <a:fld id="{D124069A-4E20-4CCB-B32D-3FB48A204216}" type="slidenum">
              <a:rPr kumimoji="0" lang="en-GB" sz="1000" b="0" i="0" u="none" strike="noStrike" kern="1200" cap="none" spc="0" normalizeH="0" baseline="0" noProof="0" smtClean="0">
                <a:ln>
                  <a:noFill/>
                </a:ln>
                <a:solidFill>
                  <a:srgbClr val="ED1A3B"/>
                </a:solidFill>
                <a:effectLst/>
                <a:uLnTx/>
                <a:uFillTx/>
                <a:latin typeface="+mn-lt"/>
                <a:ea typeface="+mn-ea"/>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srgbClr val="ED1A3B"/>
              </a:solidFill>
              <a:effectLst/>
              <a:uLnTx/>
              <a:uFillTx/>
              <a:latin typeface="+mn-lt"/>
              <a:ea typeface="+mn-ea"/>
            </a:endParaRPr>
          </a:p>
        </p:txBody>
      </p:sp>
      <p:sp>
        <p:nvSpPr>
          <p:cNvPr id="19" name="Footer Placeholder 4"/>
          <p:cNvSpPr txBox="1">
            <a:spLocks/>
          </p:cNvSpPr>
          <p:nvPr userDrawn="1"/>
        </p:nvSpPr>
        <p:spPr>
          <a:xfrm>
            <a:off x="3131840" y="6275725"/>
            <a:ext cx="5270518" cy="285752"/>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smtClean="0">
                <a:ln>
                  <a:noFill/>
                </a:ln>
                <a:solidFill>
                  <a:srgbClr val="FF0000"/>
                </a:solidFill>
                <a:effectLst/>
                <a:uLnTx/>
                <a:uFillTx/>
                <a:latin typeface="+mn-lt"/>
                <a:ea typeface="+mn-ea"/>
                <a:cs typeface="+mn-cs"/>
              </a:rPr>
              <a:t>שם הלקוח – אירוע – שם המצגת </a:t>
            </a:r>
            <a:endParaRPr kumimoji="0" lang="en-GB" sz="1000" b="0"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Divider-burgundy">
    <p:bg>
      <p:bgPr>
        <a:solidFill>
          <a:schemeClr val="bg1"/>
        </a:solidFill>
        <a:effectLst/>
      </p:bgPr>
    </p:bg>
    <p:spTree>
      <p:nvGrpSpPr>
        <p:cNvPr id="1" name=""/>
        <p:cNvGrpSpPr/>
        <p:nvPr/>
      </p:nvGrpSpPr>
      <p:grpSpPr>
        <a:xfrm>
          <a:off x="0" y="0"/>
          <a:ext cx="0" cy="0"/>
          <a:chOff x="0" y="0"/>
          <a:chExt cx="0" cy="0"/>
        </a:xfrm>
      </p:grpSpPr>
      <p:sp>
        <p:nvSpPr>
          <p:cNvPr id="12" name="Rectangle 15"/>
          <p:cNvSpPr>
            <a:spLocks noChangeArrowheads="1"/>
          </p:cNvSpPr>
          <p:nvPr userDrawn="1"/>
        </p:nvSpPr>
        <p:spPr bwMode="gray">
          <a:xfrm>
            <a:off x="290512" y="693738"/>
            <a:ext cx="8853488" cy="5326062"/>
          </a:xfrm>
          <a:prstGeom prst="rect">
            <a:avLst/>
          </a:prstGeom>
          <a:solidFill>
            <a:srgbClr val="98002E"/>
          </a:solidFill>
          <a:ln w="9525">
            <a:noFill/>
            <a:miter lim="800000"/>
            <a:headEnd/>
            <a:tailEnd/>
          </a:ln>
          <a:effectLst/>
        </p:spPr>
        <p:txBody>
          <a:bodyPr wrap="none" anchor="ctr"/>
          <a:lstStyle/>
          <a:p>
            <a:endParaRPr lang="en-GB" dirty="0"/>
          </a:p>
        </p:txBody>
      </p:sp>
      <p:sp>
        <p:nvSpPr>
          <p:cNvPr id="7170" name="Rectangle 2"/>
          <p:cNvSpPr>
            <a:spLocks noGrp="1" noChangeArrowheads="1"/>
          </p:cNvSpPr>
          <p:nvPr>
            <p:ph type="ctrTitle"/>
          </p:nvPr>
        </p:nvSpPr>
        <p:spPr bwMode="gray">
          <a:xfrm>
            <a:off x="287338" y="1379538"/>
            <a:ext cx="8299450" cy="525462"/>
          </a:xfrm>
        </p:spPr>
        <p:txBody>
          <a:bodyPr/>
          <a:lstStyle>
            <a:lvl1pPr algn="r">
              <a:defRPr sz="3200">
                <a:solidFill>
                  <a:schemeClr val="bg1"/>
                </a:solidFill>
              </a:defRPr>
            </a:lvl1pPr>
          </a:lstStyle>
          <a:p>
            <a:r>
              <a:rPr lang="he-IL"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287338" y="1905000"/>
            <a:ext cx="8299450" cy="2755900"/>
          </a:xfrm>
        </p:spPr>
        <p:txBody>
          <a:bodyPr/>
          <a:lstStyle>
            <a:lvl1pPr>
              <a:defRPr>
                <a:solidFill>
                  <a:schemeClr val="bg1"/>
                </a:solidFill>
              </a:defRPr>
            </a:lvl1pPr>
          </a:lstStyle>
          <a:p>
            <a:r>
              <a:rPr lang="he-IL" smtClean="0"/>
              <a:t>לחץ כדי לערוך סגנון כותרת משנה של תבנית בסיס</a:t>
            </a:r>
            <a:endParaRPr lang="en-GB" dirty="0"/>
          </a:p>
        </p:txBody>
      </p:sp>
      <p:sp>
        <p:nvSpPr>
          <p:cNvPr id="7180" name="Rectangle 12"/>
          <p:cNvSpPr>
            <a:spLocks noGrp="1" noChangeArrowheads="1"/>
          </p:cNvSpPr>
          <p:nvPr>
            <p:ph type="dt" sz="half" idx="2"/>
          </p:nvPr>
        </p:nvSpPr>
        <p:spPr>
          <a:xfrm>
            <a:off x="5705475" y="7031038"/>
            <a:ext cx="1752600" cy="165100"/>
          </a:xfrm>
          <a:prstGeom prst="rect">
            <a:avLst/>
          </a:prstGeom>
        </p:spPr>
        <p:txBody>
          <a:bodyPr/>
          <a:lstStyle>
            <a:lvl1pPr>
              <a:defRPr/>
            </a:lvl1pPr>
          </a:lstStyle>
          <a:p>
            <a:endParaRPr lang="en-GB" dirty="0"/>
          </a:p>
        </p:txBody>
      </p:sp>
      <p:sp>
        <p:nvSpPr>
          <p:cNvPr id="7181" name="Rectangle 13"/>
          <p:cNvSpPr>
            <a:spLocks noGrp="1" noChangeArrowheads="1"/>
          </p:cNvSpPr>
          <p:nvPr>
            <p:ph type="ftr" sz="quarter" idx="3"/>
          </p:nvPr>
        </p:nvSpPr>
        <p:spPr>
          <a:xfrm>
            <a:off x="630238" y="7031038"/>
            <a:ext cx="2941637" cy="158750"/>
          </a:xfrm>
        </p:spPr>
        <p:txBody>
          <a:bodyPr/>
          <a:lstStyle>
            <a:lvl1pPr>
              <a:defRPr/>
            </a:lvl1pPr>
          </a:lstStyle>
          <a:p>
            <a:r>
              <a:rPr lang="en-GB" dirty="0"/>
              <a:t>Client name - Event - Presentation title</a:t>
            </a:r>
          </a:p>
        </p:txBody>
      </p:sp>
      <p:sp>
        <p:nvSpPr>
          <p:cNvPr id="7182" name="Rectangle 14"/>
          <p:cNvSpPr>
            <a:spLocks noGrp="1" noChangeArrowheads="1"/>
          </p:cNvSpPr>
          <p:nvPr>
            <p:ph type="sldNum" sz="quarter" idx="4"/>
          </p:nvPr>
        </p:nvSpPr>
        <p:spPr>
          <a:xfrm>
            <a:off x="3571875" y="7024688"/>
            <a:ext cx="2133600" cy="165100"/>
          </a:xfrm>
        </p:spPr>
        <p:txBody>
          <a:bodyPr/>
          <a:lstStyle>
            <a:lvl1pPr>
              <a:defRPr/>
            </a:lvl1pPr>
          </a:lstStyle>
          <a:p>
            <a:r>
              <a:rPr lang="en-GB" dirty="0"/>
              <a:t>Page </a:t>
            </a:r>
            <a:fld id="{EB371873-BAF8-421E-A180-A2821999BACA}" type="slidenum">
              <a:rPr lang="en-GB"/>
              <a:pPr/>
              <a:t>‹#›</a:t>
            </a:fld>
            <a:endParaRPr lang="en-GB" dirty="0"/>
          </a:p>
        </p:txBody>
      </p:sp>
      <p:sp>
        <p:nvSpPr>
          <p:cNvPr id="15" name="Freeform 25"/>
          <p:cNvSpPr>
            <a:spLocks noChangeAspect="1"/>
          </p:cNvSpPr>
          <p:nvPr userDrawn="1"/>
        </p:nvSpPr>
        <p:spPr bwMode="gray">
          <a:xfrm>
            <a:off x="8694738" y="5030788"/>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dirty="0"/>
          </a:p>
        </p:txBody>
      </p:sp>
      <p:sp>
        <p:nvSpPr>
          <p:cNvPr id="16" name="Freeform 30"/>
          <p:cNvSpPr>
            <a:spLocks noChangeAspect="1"/>
          </p:cNvSpPr>
          <p:nvPr userDrawn="1"/>
        </p:nvSpPr>
        <p:spPr bwMode="gray">
          <a:xfrm>
            <a:off x="8694738" y="0"/>
            <a:ext cx="16192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dirty="0"/>
          </a:p>
        </p:txBody>
      </p:sp>
      <p:pic>
        <p:nvPicPr>
          <p:cNvPr id="17" name="תמונה 16" descr="BDO_ZIV_HAFT_LOGO.png"/>
          <p:cNvPicPr>
            <a:picLocks noChangeAspect="1"/>
          </p:cNvPicPr>
          <p:nvPr userDrawn="1"/>
        </p:nvPicPr>
        <p:blipFill>
          <a:blip r:embed="rId2" cstate="print"/>
          <a:stretch>
            <a:fillRect/>
          </a:stretch>
        </p:blipFill>
        <p:spPr>
          <a:xfrm>
            <a:off x="287338" y="278766"/>
            <a:ext cx="1383707" cy="374650"/>
          </a:xfrm>
          <a:prstGeom prst="rect">
            <a:avLst/>
          </a:prstGeom>
        </p:spPr>
      </p:pic>
      <p:sp>
        <p:nvSpPr>
          <p:cNvPr id="18" name="Rectangle 6"/>
          <p:cNvSpPr txBox="1">
            <a:spLocks noChangeArrowheads="1"/>
          </p:cNvSpPr>
          <p:nvPr userDrawn="1"/>
        </p:nvSpPr>
        <p:spPr bwMode="auto">
          <a:xfrm>
            <a:off x="6182816" y="6500834"/>
            <a:ext cx="2133600" cy="16510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smtClean="0">
                <a:ln>
                  <a:noFill/>
                </a:ln>
                <a:solidFill>
                  <a:srgbClr val="ED1A3B"/>
                </a:solidFill>
                <a:effectLst/>
                <a:uLnTx/>
                <a:uFillTx/>
                <a:latin typeface="+mn-lt"/>
                <a:ea typeface="+mn-ea"/>
              </a:rPr>
              <a:t>עמוד </a:t>
            </a:r>
            <a:fld id="{D124069A-4E20-4CCB-B32D-3FB48A204216}" type="slidenum">
              <a:rPr kumimoji="0" lang="en-GB" sz="1000" b="0" i="0" u="none" strike="noStrike" kern="1200" cap="none" spc="0" normalizeH="0" baseline="0" noProof="0" smtClean="0">
                <a:ln>
                  <a:noFill/>
                </a:ln>
                <a:solidFill>
                  <a:srgbClr val="ED1A3B"/>
                </a:solidFill>
                <a:effectLst/>
                <a:uLnTx/>
                <a:uFillTx/>
                <a:latin typeface="+mn-lt"/>
                <a:ea typeface="+mn-ea"/>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srgbClr val="ED1A3B"/>
              </a:solidFill>
              <a:effectLst/>
              <a:uLnTx/>
              <a:uFillTx/>
              <a:latin typeface="+mn-lt"/>
              <a:ea typeface="+mn-ea"/>
            </a:endParaRPr>
          </a:p>
        </p:txBody>
      </p:sp>
      <p:sp>
        <p:nvSpPr>
          <p:cNvPr id="19" name="Footer Placeholder 4"/>
          <p:cNvSpPr txBox="1">
            <a:spLocks/>
          </p:cNvSpPr>
          <p:nvPr userDrawn="1"/>
        </p:nvSpPr>
        <p:spPr>
          <a:xfrm>
            <a:off x="3131840" y="6275725"/>
            <a:ext cx="5270518" cy="285752"/>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smtClean="0">
                <a:ln>
                  <a:noFill/>
                </a:ln>
                <a:solidFill>
                  <a:srgbClr val="FF0000"/>
                </a:solidFill>
                <a:effectLst/>
                <a:uLnTx/>
                <a:uFillTx/>
                <a:latin typeface="+mn-lt"/>
                <a:ea typeface="+mn-ea"/>
                <a:cs typeface="+mn-cs"/>
              </a:rPr>
              <a:t>שם הלקוח – אירוע – שם המצגת </a:t>
            </a:r>
            <a:endParaRPr kumimoji="0" lang="en-GB" sz="1000" b="0"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Divider-copper">
    <p:bg>
      <p:bgPr>
        <a:solidFill>
          <a:schemeClr val="bg1"/>
        </a:solidFill>
        <a:effectLst/>
      </p:bgPr>
    </p:bg>
    <p:spTree>
      <p:nvGrpSpPr>
        <p:cNvPr id="1" name=""/>
        <p:cNvGrpSpPr/>
        <p:nvPr/>
      </p:nvGrpSpPr>
      <p:grpSpPr>
        <a:xfrm>
          <a:off x="0" y="0"/>
          <a:ext cx="0" cy="0"/>
          <a:chOff x="0" y="0"/>
          <a:chExt cx="0" cy="0"/>
        </a:xfrm>
      </p:grpSpPr>
      <p:sp>
        <p:nvSpPr>
          <p:cNvPr id="12" name="Rectangle 15"/>
          <p:cNvSpPr>
            <a:spLocks noChangeArrowheads="1"/>
          </p:cNvSpPr>
          <p:nvPr userDrawn="1"/>
        </p:nvSpPr>
        <p:spPr bwMode="gray">
          <a:xfrm>
            <a:off x="290512" y="683578"/>
            <a:ext cx="8853488" cy="5326062"/>
          </a:xfrm>
          <a:prstGeom prst="rect">
            <a:avLst/>
          </a:prstGeom>
          <a:solidFill>
            <a:srgbClr val="EE9024"/>
          </a:solidFill>
          <a:ln w="9525">
            <a:noFill/>
            <a:miter lim="800000"/>
            <a:headEnd/>
            <a:tailEnd/>
          </a:ln>
          <a:effectLst/>
        </p:spPr>
        <p:txBody>
          <a:bodyPr wrap="none" anchor="ctr"/>
          <a:lstStyle/>
          <a:p>
            <a:endParaRPr lang="en-GB" dirty="0"/>
          </a:p>
        </p:txBody>
      </p:sp>
      <p:sp>
        <p:nvSpPr>
          <p:cNvPr id="7170" name="Rectangle 2"/>
          <p:cNvSpPr>
            <a:spLocks noGrp="1" noChangeArrowheads="1"/>
          </p:cNvSpPr>
          <p:nvPr>
            <p:ph type="ctrTitle"/>
          </p:nvPr>
        </p:nvSpPr>
        <p:spPr bwMode="gray">
          <a:xfrm>
            <a:off x="287338" y="1379538"/>
            <a:ext cx="8299450" cy="525462"/>
          </a:xfrm>
        </p:spPr>
        <p:txBody>
          <a:bodyPr/>
          <a:lstStyle>
            <a:lvl1pPr algn="r">
              <a:defRPr sz="3200">
                <a:solidFill>
                  <a:schemeClr val="bg1"/>
                </a:solidFill>
              </a:defRPr>
            </a:lvl1pPr>
          </a:lstStyle>
          <a:p>
            <a:r>
              <a:rPr lang="he-IL"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287338" y="1905000"/>
            <a:ext cx="8299450" cy="2755900"/>
          </a:xfrm>
        </p:spPr>
        <p:txBody>
          <a:bodyPr/>
          <a:lstStyle>
            <a:lvl1pPr>
              <a:defRPr>
                <a:solidFill>
                  <a:schemeClr val="bg1"/>
                </a:solidFill>
              </a:defRPr>
            </a:lvl1pPr>
          </a:lstStyle>
          <a:p>
            <a:r>
              <a:rPr lang="he-IL" smtClean="0"/>
              <a:t>לחץ כדי לערוך סגנון כותרת משנה של תבנית בסיס</a:t>
            </a:r>
            <a:endParaRPr lang="en-GB" dirty="0"/>
          </a:p>
        </p:txBody>
      </p:sp>
      <p:sp>
        <p:nvSpPr>
          <p:cNvPr id="7180" name="Rectangle 12"/>
          <p:cNvSpPr>
            <a:spLocks noGrp="1" noChangeArrowheads="1"/>
          </p:cNvSpPr>
          <p:nvPr>
            <p:ph type="dt" sz="half" idx="2"/>
          </p:nvPr>
        </p:nvSpPr>
        <p:spPr>
          <a:xfrm>
            <a:off x="5705475" y="7031038"/>
            <a:ext cx="1752600" cy="165100"/>
          </a:xfrm>
          <a:prstGeom prst="rect">
            <a:avLst/>
          </a:prstGeom>
        </p:spPr>
        <p:txBody>
          <a:bodyPr/>
          <a:lstStyle>
            <a:lvl1pPr>
              <a:defRPr/>
            </a:lvl1pPr>
          </a:lstStyle>
          <a:p>
            <a:endParaRPr lang="en-GB" dirty="0"/>
          </a:p>
        </p:txBody>
      </p:sp>
      <p:sp>
        <p:nvSpPr>
          <p:cNvPr id="7181" name="Rectangle 13"/>
          <p:cNvSpPr>
            <a:spLocks noGrp="1" noChangeArrowheads="1"/>
          </p:cNvSpPr>
          <p:nvPr>
            <p:ph type="ftr" sz="quarter" idx="3"/>
          </p:nvPr>
        </p:nvSpPr>
        <p:spPr>
          <a:xfrm>
            <a:off x="630238" y="7031038"/>
            <a:ext cx="2941637" cy="158750"/>
          </a:xfrm>
        </p:spPr>
        <p:txBody>
          <a:bodyPr/>
          <a:lstStyle>
            <a:lvl1pPr>
              <a:defRPr/>
            </a:lvl1pPr>
          </a:lstStyle>
          <a:p>
            <a:r>
              <a:rPr lang="en-GB" dirty="0"/>
              <a:t>Client name - Event - Presentation title</a:t>
            </a:r>
          </a:p>
        </p:txBody>
      </p:sp>
      <p:sp>
        <p:nvSpPr>
          <p:cNvPr id="7182" name="Rectangle 14"/>
          <p:cNvSpPr>
            <a:spLocks noGrp="1" noChangeArrowheads="1"/>
          </p:cNvSpPr>
          <p:nvPr>
            <p:ph type="sldNum" sz="quarter" idx="4"/>
          </p:nvPr>
        </p:nvSpPr>
        <p:spPr>
          <a:xfrm>
            <a:off x="3571875" y="7024688"/>
            <a:ext cx="2133600" cy="165100"/>
          </a:xfrm>
        </p:spPr>
        <p:txBody>
          <a:bodyPr/>
          <a:lstStyle>
            <a:lvl1pPr>
              <a:defRPr/>
            </a:lvl1pPr>
          </a:lstStyle>
          <a:p>
            <a:r>
              <a:rPr lang="en-GB" dirty="0"/>
              <a:t>Page </a:t>
            </a:r>
            <a:fld id="{EB371873-BAF8-421E-A180-A2821999BACA}" type="slidenum">
              <a:rPr lang="en-GB"/>
              <a:pPr/>
              <a:t>‹#›</a:t>
            </a:fld>
            <a:endParaRPr lang="en-GB" dirty="0"/>
          </a:p>
        </p:txBody>
      </p:sp>
      <p:sp>
        <p:nvSpPr>
          <p:cNvPr id="15" name="Freeform 25"/>
          <p:cNvSpPr>
            <a:spLocks noChangeAspect="1"/>
          </p:cNvSpPr>
          <p:nvPr userDrawn="1"/>
        </p:nvSpPr>
        <p:spPr bwMode="gray">
          <a:xfrm>
            <a:off x="8694738" y="5030788"/>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dirty="0"/>
          </a:p>
        </p:txBody>
      </p:sp>
      <p:sp>
        <p:nvSpPr>
          <p:cNvPr id="16" name="Freeform 30"/>
          <p:cNvSpPr>
            <a:spLocks noChangeAspect="1"/>
          </p:cNvSpPr>
          <p:nvPr userDrawn="1"/>
        </p:nvSpPr>
        <p:spPr bwMode="gray">
          <a:xfrm>
            <a:off x="8694738" y="0"/>
            <a:ext cx="16192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dirty="0"/>
          </a:p>
        </p:txBody>
      </p:sp>
      <p:pic>
        <p:nvPicPr>
          <p:cNvPr id="17" name="תמונה 16" descr="BDO_ZIV_HAFT_LOGO.png"/>
          <p:cNvPicPr>
            <a:picLocks noChangeAspect="1"/>
          </p:cNvPicPr>
          <p:nvPr userDrawn="1"/>
        </p:nvPicPr>
        <p:blipFill>
          <a:blip r:embed="rId2" cstate="print"/>
          <a:stretch>
            <a:fillRect/>
          </a:stretch>
        </p:blipFill>
        <p:spPr>
          <a:xfrm>
            <a:off x="287338" y="278766"/>
            <a:ext cx="1383707" cy="374650"/>
          </a:xfrm>
          <a:prstGeom prst="rect">
            <a:avLst/>
          </a:prstGeom>
        </p:spPr>
      </p:pic>
      <p:sp>
        <p:nvSpPr>
          <p:cNvPr id="18" name="Rectangle 6"/>
          <p:cNvSpPr txBox="1">
            <a:spLocks noChangeArrowheads="1"/>
          </p:cNvSpPr>
          <p:nvPr userDrawn="1"/>
        </p:nvSpPr>
        <p:spPr bwMode="auto">
          <a:xfrm>
            <a:off x="6182816" y="6500834"/>
            <a:ext cx="2133600" cy="16510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smtClean="0">
                <a:ln>
                  <a:noFill/>
                </a:ln>
                <a:solidFill>
                  <a:srgbClr val="ED1A3B"/>
                </a:solidFill>
                <a:effectLst/>
                <a:uLnTx/>
                <a:uFillTx/>
                <a:latin typeface="+mn-lt"/>
                <a:ea typeface="+mn-ea"/>
              </a:rPr>
              <a:t>עמוד </a:t>
            </a:r>
            <a:fld id="{D124069A-4E20-4CCB-B32D-3FB48A204216}" type="slidenum">
              <a:rPr kumimoji="0" lang="en-GB" sz="1000" b="0" i="0" u="none" strike="noStrike" kern="1200" cap="none" spc="0" normalizeH="0" baseline="0" noProof="0" smtClean="0">
                <a:ln>
                  <a:noFill/>
                </a:ln>
                <a:solidFill>
                  <a:srgbClr val="ED1A3B"/>
                </a:solidFill>
                <a:effectLst/>
                <a:uLnTx/>
                <a:uFillTx/>
                <a:latin typeface="+mn-lt"/>
                <a:ea typeface="+mn-ea"/>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srgbClr val="ED1A3B"/>
              </a:solidFill>
              <a:effectLst/>
              <a:uLnTx/>
              <a:uFillTx/>
              <a:latin typeface="+mn-lt"/>
              <a:ea typeface="+mn-ea"/>
            </a:endParaRPr>
          </a:p>
        </p:txBody>
      </p:sp>
      <p:sp>
        <p:nvSpPr>
          <p:cNvPr id="19" name="Footer Placeholder 4"/>
          <p:cNvSpPr txBox="1">
            <a:spLocks/>
          </p:cNvSpPr>
          <p:nvPr userDrawn="1"/>
        </p:nvSpPr>
        <p:spPr>
          <a:xfrm>
            <a:off x="3131840" y="6275725"/>
            <a:ext cx="5270518" cy="285752"/>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smtClean="0">
                <a:ln>
                  <a:noFill/>
                </a:ln>
                <a:solidFill>
                  <a:srgbClr val="FF0000"/>
                </a:solidFill>
                <a:effectLst/>
                <a:uLnTx/>
                <a:uFillTx/>
                <a:latin typeface="+mn-lt"/>
                <a:ea typeface="+mn-ea"/>
                <a:cs typeface="+mn-cs"/>
              </a:rPr>
              <a:t>שם הלקוח – אירוע – שם המצגת </a:t>
            </a:r>
            <a:endParaRPr kumimoji="0" lang="en-GB" sz="1000" b="0"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Divider-fuschia">
    <p:bg>
      <p:bgPr>
        <a:solidFill>
          <a:schemeClr val="bg1"/>
        </a:solidFill>
        <a:effectLst/>
      </p:bgPr>
    </p:bg>
    <p:spTree>
      <p:nvGrpSpPr>
        <p:cNvPr id="1" name=""/>
        <p:cNvGrpSpPr/>
        <p:nvPr/>
      </p:nvGrpSpPr>
      <p:grpSpPr>
        <a:xfrm>
          <a:off x="0" y="0"/>
          <a:ext cx="0" cy="0"/>
          <a:chOff x="0" y="0"/>
          <a:chExt cx="0" cy="0"/>
        </a:xfrm>
      </p:grpSpPr>
      <p:sp>
        <p:nvSpPr>
          <p:cNvPr id="12" name="Rectangle 15"/>
          <p:cNvSpPr>
            <a:spLocks noChangeArrowheads="1"/>
          </p:cNvSpPr>
          <p:nvPr userDrawn="1"/>
        </p:nvSpPr>
        <p:spPr bwMode="gray">
          <a:xfrm>
            <a:off x="290512" y="683578"/>
            <a:ext cx="8853488" cy="5326062"/>
          </a:xfrm>
          <a:prstGeom prst="rect">
            <a:avLst/>
          </a:prstGeom>
          <a:solidFill>
            <a:srgbClr val="D1108C"/>
          </a:solidFill>
          <a:ln w="9525">
            <a:noFill/>
            <a:miter lim="800000"/>
            <a:headEnd/>
            <a:tailEnd/>
          </a:ln>
          <a:effectLst/>
        </p:spPr>
        <p:txBody>
          <a:bodyPr wrap="none" anchor="ctr"/>
          <a:lstStyle/>
          <a:p>
            <a:endParaRPr lang="en-GB" dirty="0"/>
          </a:p>
        </p:txBody>
      </p:sp>
      <p:sp>
        <p:nvSpPr>
          <p:cNvPr id="7170" name="Rectangle 2"/>
          <p:cNvSpPr>
            <a:spLocks noGrp="1" noChangeArrowheads="1"/>
          </p:cNvSpPr>
          <p:nvPr>
            <p:ph type="ctrTitle"/>
          </p:nvPr>
        </p:nvSpPr>
        <p:spPr bwMode="gray">
          <a:xfrm>
            <a:off x="287338" y="1379538"/>
            <a:ext cx="8299450" cy="525462"/>
          </a:xfrm>
        </p:spPr>
        <p:txBody>
          <a:bodyPr/>
          <a:lstStyle>
            <a:lvl1pPr algn="r">
              <a:defRPr sz="3200">
                <a:solidFill>
                  <a:schemeClr val="bg1"/>
                </a:solidFill>
              </a:defRPr>
            </a:lvl1pPr>
          </a:lstStyle>
          <a:p>
            <a:r>
              <a:rPr lang="he-IL"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287338" y="1905000"/>
            <a:ext cx="8299450" cy="2755900"/>
          </a:xfrm>
        </p:spPr>
        <p:txBody>
          <a:bodyPr/>
          <a:lstStyle>
            <a:lvl1pPr>
              <a:defRPr>
                <a:solidFill>
                  <a:schemeClr val="bg1"/>
                </a:solidFill>
              </a:defRPr>
            </a:lvl1pPr>
          </a:lstStyle>
          <a:p>
            <a:r>
              <a:rPr lang="he-IL" smtClean="0"/>
              <a:t>לחץ כדי לערוך סגנון כותרת משנה של תבנית בסיס</a:t>
            </a:r>
            <a:endParaRPr lang="en-GB" dirty="0"/>
          </a:p>
        </p:txBody>
      </p:sp>
      <p:sp>
        <p:nvSpPr>
          <p:cNvPr id="7180" name="Rectangle 12"/>
          <p:cNvSpPr>
            <a:spLocks noGrp="1" noChangeArrowheads="1"/>
          </p:cNvSpPr>
          <p:nvPr>
            <p:ph type="dt" sz="half" idx="2"/>
          </p:nvPr>
        </p:nvSpPr>
        <p:spPr>
          <a:xfrm>
            <a:off x="5705475" y="7031038"/>
            <a:ext cx="1752600" cy="165100"/>
          </a:xfrm>
          <a:prstGeom prst="rect">
            <a:avLst/>
          </a:prstGeom>
        </p:spPr>
        <p:txBody>
          <a:bodyPr/>
          <a:lstStyle>
            <a:lvl1pPr>
              <a:defRPr/>
            </a:lvl1pPr>
          </a:lstStyle>
          <a:p>
            <a:endParaRPr lang="en-GB" dirty="0"/>
          </a:p>
        </p:txBody>
      </p:sp>
      <p:sp>
        <p:nvSpPr>
          <p:cNvPr id="7181" name="Rectangle 13"/>
          <p:cNvSpPr>
            <a:spLocks noGrp="1" noChangeArrowheads="1"/>
          </p:cNvSpPr>
          <p:nvPr>
            <p:ph type="ftr" sz="quarter" idx="3"/>
          </p:nvPr>
        </p:nvSpPr>
        <p:spPr>
          <a:xfrm>
            <a:off x="630238" y="7031038"/>
            <a:ext cx="2941637" cy="158750"/>
          </a:xfrm>
        </p:spPr>
        <p:txBody>
          <a:bodyPr/>
          <a:lstStyle>
            <a:lvl1pPr>
              <a:defRPr/>
            </a:lvl1pPr>
          </a:lstStyle>
          <a:p>
            <a:r>
              <a:rPr lang="en-GB" dirty="0"/>
              <a:t>Client name - Event - Presentation title</a:t>
            </a:r>
          </a:p>
        </p:txBody>
      </p:sp>
      <p:sp>
        <p:nvSpPr>
          <p:cNvPr id="7182" name="Rectangle 14"/>
          <p:cNvSpPr>
            <a:spLocks noGrp="1" noChangeArrowheads="1"/>
          </p:cNvSpPr>
          <p:nvPr>
            <p:ph type="sldNum" sz="quarter" idx="4"/>
          </p:nvPr>
        </p:nvSpPr>
        <p:spPr>
          <a:xfrm>
            <a:off x="3571875" y="7024688"/>
            <a:ext cx="2133600" cy="165100"/>
          </a:xfrm>
        </p:spPr>
        <p:txBody>
          <a:bodyPr/>
          <a:lstStyle>
            <a:lvl1pPr>
              <a:defRPr/>
            </a:lvl1pPr>
          </a:lstStyle>
          <a:p>
            <a:r>
              <a:rPr lang="en-GB" dirty="0"/>
              <a:t>Page </a:t>
            </a:r>
            <a:fld id="{EB371873-BAF8-421E-A180-A2821999BACA}" type="slidenum">
              <a:rPr lang="en-GB"/>
              <a:pPr/>
              <a:t>‹#›</a:t>
            </a:fld>
            <a:endParaRPr lang="en-GB" dirty="0"/>
          </a:p>
        </p:txBody>
      </p:sp>
      <p:sp>
        <p:nvSpPr>
          <p:cNvPr id="15" name="Freeform 25"/>
          <p:cNvSpPr>
            <a:spLocks noChangeAspect="1"/>
          </p:cNvSpPr>
          <p:nvPr userDrawn="1"/>
        </p:nvSpPr>
        <p:spPr bwMode="gray">
          <a:xfrm>
            <a:off x="8694738" y="5030788"/>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dirty="0"/>
          </a:p>
        </p:txBody>
      </p:sp>
      <p:sp>
        <p:nvSpPr>
          <p:cNvPr id="16" name="Freeform 30"/>
          <p:cNvSpPr>
            <a:spLocks noChangeAspect="1"/>
          </p:cNvSpPr>
          <p:nvPr userDrawn="1"/>
        </p:nvSpPr>
        <p:spPr bwMode="gray">
          <a:xfrm>
            <a:off x="8694738" y="0"/>
            <a:ext cx="16192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dirty="0"/>
          </a:p>
        </p:txBody>
      </p:sp>
      <p:pic>
        <p:nvPicPr>
          <p:cNvPr id="17" name="תמונה 16" descr="BDO_ZIV_HAFT_LOGO.png"/>
          <p:cNvPicPr>
            <a:picLocks noChangeAspect="1"/>
          </p:cNvPicPr>
          <p:nvPr userDrawn="1"/>
        </p:nvPicPr>
        <p:blipFill>
          <a:blip r:embed="rId2" cstate="print"/>
          <a:stretch>
            <a:fillRect/>
          </a:stretch>
        </p:blipFill>
        <p:spPr>
          <a:xfrm>
            <a:off x="287338" y="278766"/>
            <a:ext cx="1383707" cy="374650"/>
          </a:xfrm>
          <a:prstGeom prst="rect">
            <a:avLst/>
          </a:prstGeom>
        </p:spPr>
      </p:pic>
      <p:sp>
        <p:nvSpPr>
          <p:cNvPr id="18" name="Rectangle 6"/>
          <p:cNvSpPr txBox="1">
            <a:spLocks noChangeArrowheads="1"/>
          </p:cNvSpPr>
          <p:nvPr userDrawn="1"/>
        </p:nvSpPr>
        <p:spPr bwMode="auto">
          <a:xfrm>
            <a:off x="6182816" y="6500834"/>
            <a:ext cx="2133600" cy="16510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smtClean="0">
                <a:ln>
                  <a:noFill/>
                </a:ln>
                <a:solidFill>
                  <a:srgbClr val="ED1A3B"/>
                </a:solidFill>
                <a:effectLst/>
                <a:uLnTx/>
                <a:uFillTx/>
                <a:latin typeface="+mn-lt"/>
                <a:ea typeface="+mn-ea"/>
              </a:rPr>
              <a:t>עמוד </a:t>
            </a:r>
            <a:fld id="{D124069A-4E20-4CCB-B32D-3FB48A204216}" type="slidenum">
              <a:rPr kumimoji="0" lang="en-GB" sz="1000" b="0" i="0" u="none" strike="noStrike" kern="1200" cap="none" spc="0" normalizeH="0" baseline="0" noProof="0" smtClean="0">
                <a:ln>
                  <a:noFill/>
                </a:ln>
                <a:solidFill>
                  <a:srgbClr val="ED1A3B"/>
                </a:solidFill>
                <a:effectLst/>
                <a:uLnTx/>
                <a:uFillTx/>
                <a:latin typeface="+mn-lt"/>
                <a:ea typeface="+mn-ea"/>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srgbClr val="ED1A3B"/>
              </a:solidFill>
              <a:effectLst/>
              <a:uLnTx/>
              <a:uFillTx/>
              <a:latin typeface="+mn-lt"/>
              <a:ea typeface="+mn-ea"/>
            </a:endParaRPr>
          </a:p>
        </p:txBody>
      </p:sp>
      <p:sp>
        <p:nvSpPr>
          <p:cNvPr id="19" name="Footer Placeholder 4"/>
          <p:cNvSpPr txBox="1">
            <a:spLocks/>
          </p:cNvSpPr>
          <p:nvPr userDrawn="1"/>
        </p:nvSpPr>
        <p:spPr>
          <a:xfrm>
            <a:off x="3131840" y="6275725"/>
            <a:ext cx="5270518" cy="285752"/>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smtClean="0">
                <a:ln>
                  <a:noFill/>
                </a:ln>
                <a:solidFill>
                  <a:srgbClr val="FF0000"/>
                </a:solidFill>
                <a:effectLst/>
                <a:uLnTx/>
                <a:uFillTx/>
                <a:latin typeface="+mn-lt"/>
                <a:ea typeface="+mn-ea"/>
                <a:cs typeface="+mn-cs"/>
              </a:rPr>
              <a:t>שם הלקוח – אירוע – שם המצגת </a:t>
            </a:r>
            <a:endParaRPr kumimoji="0" lang="en-GB" sz="1000" b="0"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87338" y="673100"/>
            <a:ext cx="8569325" cy="971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he-IL" smtClean="0"/>
              <a:t>לחץ כדי לערוך סגנון כותרת של תבנית בסיס</a:t>
            </a:r>
            <a:endParaRPr lang="en-GB" smtClean="0"/>
          </a:p>
        </p:txBody>
      </p:sp>
      <p:sp>
        <p:nvSpPr>
          <p:cNvPr id="1027" name="Rectangle 3"/>
          <p:cNvSpPr>
            <a:spLocks noGrp="1" noChangeArrowheads="1"/>
          </p:cNvSpPr>
          <p:nvPr>
            <p:ph type="body" idx="1"/>
          </p:nvPr>
        </p:nvSpPr>
        <p:spPr bwMode="auto">
          <a:xfrm>
            <a:off x="287338" y="1820863"/>
            <a:ext cx="8569325" cy="38131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smtClean="0"/>
          </a:p>
        </p:txBody>
      </p:sp>
      <p:sp>
        <p:nvSpPr>
          <p:cNvPr id="1029" name="Rectangle 5"/>
          <p:cNvSpPr>
            <a:spLocks noGrp="1" noChangeArrowheads="1"/>
          </p:cNvSpPr>
          <p:nvPr>
            <p:ph type="ftr" sz="quarter" idx="3"/>
          </p:nvPr>
        </p:nvSpPr>
        <p:spPr bwMode="auto">
          <a:xfrm>
            <a:off x="649288" y="6327775"/>
            <a:ext cx="6692900" cy="1587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b="0">
                <a:solidFill>
                  <a:srgbClr val="ED1A3B"/>
                </a:solidFill>
              </a:defRPr>
            </a:lvl1pPr>
          </a:lstStyle>
          <a:p>
            <a:r>
              <a:rPr lang="en-GB" dirty="0"/>
              <a:t>Client name - Event - Presentation title</a:t>
            </a:r>
          </a:p>
        </p:txBody>
      </p:sp>
      <p:sp>
        <p:nvSpPr>
          <p:cNvPr id="1030" name="Rectangle 6"/>
          <p:cNvSpPr>
            <a:spLocks noGrp="1" noChangeArrowheads="1"/>
          </p:cNvSpPr>
          <p:nvPr>
            <p:ph type="sldNum" sz="quarter" idx="4"/>
          </p:nvPr>
        </p:nvSpPr>
        <p:spPr bwMode="auto">
          <a:xfrm>
            <a:off x="649288" y="6486525"/>
            <a:ext cx="21336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b="0">
                <a:solidFill>
                  <a:srgbClr val="ED1A3B"/>
                </a:solidFill>
              </a:defRPr>
            </a:lvl1pPr>
          </a:lstStyle>
          <a:p>
            <a:r>
              <a:rPr lang="en-GB" dirty="0"/>
              <a:t>Page </a:t>
            </a:r>
            <a:fld id="{D124069A-4E20-4CCB-B32D-3FB48A204216}" type="slidenum">
              <a:rPr lang="en-GB"/>
              <a:pPr/>
              <a:t>‹#›</a:t>
            </a:fld>
            <a:endParaRPr lang="en-GB" dirty="0"/>
          </a:p>
        </p:txBody>
      </p:sp>
      <p:sp>
        <p:nvSpPr>
          <p:cNvPr id="1035" name="Freeform 11"/>
          <p:cNvSpPr>
            <a:spLocks noChangeAspect="1"/>
          </p:cNvSpPr>
          <p:nvPr/>
        </p:nvSpPr>
        <p:spPr bwMode="gray">
          <a:xfrm>
            <a:off x="8694738" y="0"/>
            <a:ext cx="161925" cy="554038"/>
          </a:xfrm>
          <a:custGeom>
            <a:avLst/>
            <a:gdLst/>
            <a:ahLst/>
            <a:cxnLst>
              <a:cxn ang="0">
                <a:pos x="120" y="328"/>
              </a:cxn>
              <a:cxn ang="0">
                <a:pos x="120" y="0"/>
              </a:cxn>
              <a:cxn ang="0">
                <a:pos x="0" y="0"/>
              </a:cxn>
              <a:cxn ang="0">
                <a:pos x="0" y="411"/>
              </a:cxn>
              <a:cxn ang="0">
                <a:pos x="120" y="328"/>
              </a:cxn>
            </a:cxnLst>
            <a:rect l="0" t="0" r="r" b="b"/>
            <a:pathLst>
              <a:path w="120" h="411">
                <a:moveTo>
                  <a:pt x="120" y="328"/>
                </a:moveTo>
                <a:lnTo>
                  <a:pt x="120" y="0"/>
                </a:lnTo>
                <a:lnTo>
                  <a:pt x="0" y="0"/>
                </a:lnTo>
                <a:lnTo>
                  <a:pt x="0" y="411"/>
                </a:lnTo>
                <a:lnTo>
                  <a:pt x="120" y="328"/>
                </a:lnTo>
                <a:close/>
              </a:path>
            </a:pathLst>
          </a:custGeom>
          <a:solidFill>
            <a:srgbClr val="ED1A3B"/>
          </a:solidFill>
          <a:ln w="9525">
            <a:noFill/>
            <a:round/>
            <a:headEnd/>
            <a:tailEnd/>
          </a:ln>
        </p:spPr>
        <p:txBody>
          <a:bodyPr/>
          <a:lstStyle/>
          <a:p>
            <a:endParaRPr lang="en-GB" dirty="0"/>
          </a:p>
        </p:txBody>
      </p:sp>
      <p:sp>
        <p:nvSpPr>
          <p:cNvPr id="1036" name="Freeform 12"/>
          <p:cNvSpPr>
            <a:spLocks noChangeAspect="1"/>
          </p:cNvSpPr>
          <p:nvPr/>
        </p:nvSpPr>
        <p:spPr bwMode="gray">
          <a:xfrm>
            <a:off x="8694738" y="6238875"/>
            <a:ext cx="161925" cy="615950"/>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a:lstStyle/>
          <a:p>
            <a:endParaRPr lang="en-GB" dirty="0"/>
          </a:p>
        </p:txBody>
      </p:sp>
      <p:pic>
        <p:nvPicPr>
          <p:cNvPr id="11" name="תמונה 10" descr="BDO_ZIV_HAFT_LOGO.png"/>
          <p:cNvPicPr>
            <a:picLocks noChangeAspect="1"/>
          </p:cNvPicPr>
          <p:nvPr/>
        </p:nvPicPr>
        <p:blipFill>
          <a:blip r:embed="rId24" cstate="print"/>
          <a:stretch>
            <a:fillRect/>
          </a:stretch>
        </p:blipFill>
        <p:spPr>
          <a:xfrm>
            <a:off x="280671" y="278765"/>
            <a:ext cx="1329373" cy="359939"/>
          </a:xfrm>
          <a:prstGeom prst="rect">
            <a:avLst/>
          </a:prstGeom>
        </p:spPr>
      </p:pic>
      <p:sp>
        <p:nvSpPr>
          <p:cNvPr id="12" name="Rectangle 13"/>
          <p:cNvSpPr txBox="1">
            <a:spLocks noChangeArrowheads="1"/>
          </p:cNvSpPr>
          <p:nvPr/>
        </p:nvSpPr>
        <p:spPr>
          <a:xfrm>
            <a:off x="5645151" y="6169025"/>
            <a:ext cx="2941637" cy="1587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he-IL" sz="1400" b="1" i="0" u="none" strike="noStrike" kern="1200" cap="none" spc="0" normalizeH="0" baseline="0" noProof="0" dirty="0" smtClean="0">
                <a:ln>
                  <a:noFill/>
                </a:ln>
                <a:solidFill>
                  <a:schemeClr val="bg1"/>
                </a:solidFill>
                <a:effectLst/>
                <a:uLnTx/>
                <a:uFillTx/>
                <a:latin typeface="Trebuchet MS" pitchFamily="34" charset="0"/>
                <a:ea typeface="+mn-ea"/>
                <a:cs typeface="+mn-cs"/>
              </a:rPr>
              <a:t>שם לקוח – שם מצגת</a:t>
            </a:r>
            <a:endParaRPr kumimoji="0" lang="en-GB" sz="1400" b="1" i="0" u="none" strike="noStrike" kern="1200" cap="none" spc="0" normalizeH="0" baseline="0" noProof="0" dirty="0">
              <a:ln>
                <a:noFill/>
              </a:ln>
              <a:solidFill>
                <a:schemeClr val="bg1"/>
              </a:solidFill>
              <a:effectLst/>
              <a:uLnTx/>
              <a:uFillTx/>
              <a:latin typeface="Trebuchet MS" pitchFamily="34" charset="0"/>
              <a:ea typeface="+mn-ea"/>
              <a:cs typeface="+mn-cs"/>
            </a:endParaRPr>
          </a:p>
        </p:txBody>
      </p:sp>
      <p:sp>
        <p:nvSpPr>
          <p:cNvPr id="13" name="Rectangle 14"/>
          <p:cNvSpPr txBox="1">
            <a:spLocks noChangeArrowheads="1"/>
          </p:cNvSpPr>
          <p:nvPr/>
        </p:nvSpPr>
        <p:spPr>
          <a:xfrm>
            <a:off x="6453188" y="6356351"/>
            <a:ext cx="2133600" cy="16510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he-IL" sz="1400" b="1" i="0" u="none" strike="noStrike" kern="1200" cap="none" spc="0" normalizeH="0" baseline="0" noProof="0" dirty="0" smtClean="0">
                <a:ln>
                  <a:noFill/>
                </a:ln>
                <a:solidFill>
                  <a:schemeClr val="bg1"/>
                </a:solidFill>
                <a:effectLst/>
                <a:uLnTx/>
                <a:uFillTx/>
                <a:latin typeface="Trebuchet MS" pitchFamily="34" charset="0"/>
                <a:ea typeface="+mn-ea"/>
                <a:cs typeface="+mn-cs"/>
              </a:rPr>
              <a:t>עמוד 1</a:t>
            </a:r>
            <a:endParaRPr kumimoji="0" lang="en-GB" sz="1400" b="1" i="0" u="none" strike="noStrike" kern="1200" cap="none" spc="0" normalizeH="0" baseline="0" noProof="0" dirty="0">
              <a:ln>
                <a:noFill/>
              </a:ln>
              <a:solidFill>
                <a:schemeClr val="bg1"/>
              </a:solidFill>
              <a:effectLst/>
              <a:uLnTx/>
              <a:uFillTx/>
              <a:latin typeface="Trebuchet MS" pitchFamily="34" charset="0"/>
              <a:ea typeface="+mn-ea"/>
              <a:cs typeface="+mn-cs"/>
            </a:endParaRPr>
          </a:p>
        </p:txBody>
      </p:sp>
      <p:sp>
        <p:nvSpPr>
          <p:cNvPr id="14" name="Rectangle 6"/>
          <p:cNvSpPr txBox="1">
            <a:spLocks noChangeArrowheads="1"/>
          </p:cNvSpPr>
          <p:nvPr/>
        </p:nvSpPr>
        <p:spPr bwMode="auto">
          <a:xfrm>
            <a:off x="6182816" y="6500834"/>
            <a:ext cx="2133600" cy="16510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smtClean="0">
                <a:ln>
                  <a:noFill/>
                </a:ln>
                <a:solidFill>
                  <a:srgbClr val="ED1A3B"/>
                </a:solidFill>
                <a:effectLst/>
                <a:uLnTx/>
                <a:uFillTx/>
                <a:latin typeface="+mn-lt"/>
                <a:ea typeface="+mn-ea"/>
              </a:rPr>
              <a:t>עמוד </a:t>
            </a:r>
            <a:fld id="{D124069A-4E20-4CCB-B32D-3FB48A204216}" type="slidenum">
              <a:rPr kumimoji="0" lang="en-GB" sz="1000" b="0" i="0" u="none" strike="noStrike" kern="1200" cap="none" spc="0" normalizeH="0" baseline="0" noProof="0" smtClean="0">
                <a:ln>
                  <a:noFill/>
                </a:ln>
                <a:solidFill>
                  <a:srgbClr val="ED1A3B"/>
                </a:solidFill>
                <a:effectLst/>
                <a:uLnTx/>
                <a:uFillTx/>
                <a:latin typeface="+mn-lt"/>
                <a:ea typeface="+mn-ea"/>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srgbClr val="ED1A3B"/>
              </a:solidFill>
              <a:effectLst/>
              <a:uLnTx/>
              <a:uFillTx/>
              <a:latin typeface="+mn-lt"/>
              <a:ea typeface="+mn-ea"/>
            </a:endParaRPr>
          </a:p>
        </p:txBody>
      </p:sp>
      <p:sp>
        <p:nvSpPr>
          <p:cNvPr id="15" name="Footer Placeholder 4"/>
          <p:cNvSpPr txBox="1">
            <a:spLocks/>
          </p:cNvSpPr>
          <p:nvPr/>
        </p:nvSpPr>
        <p:spPr>
          <a:xfrm>
            <a:off x="3131840" y="6275725"/>
            <a:ext cx="5270518" cy="285752"/>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smtClean="0">
                <a:ln>
                  <a:noFill/>
                </a:ln>
                <a:solidFill>
                  <a:srgbClr val="FF0000"/>
                </a:solidFill>
                <a:effectLst/>
                <a:uLnTx/>
                <a:uFillTx/>
                <a:latin typeface="+mn-lt"/>
                <a:ea typeface="+mn-ea"/>
                <a:cs typeface="+mn-cs"/>
              </a:rPr>
              <a:t>שם הלקוח – אירוע – שם המצגת </a:t>
            </a:r>
            <a:endParaRPr kumimoji="0" lang="en-GB" sz="1000" b="0" i="0" u="none" strike="noStrike" kern="1200" cap="none" spc="0" normalizeH="0" baseline="0" noProof="0" dirty="0">
              <a:ln>
                <a:noFill/>
              </a:ln>
              <a:solidFill>
                <a:srgbClr val="FF0000"/>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62" r:id="rId2"/>
    <p:sldLayoutId id="2147483675" r:id="rId3"/>
    <p:sldLayoutId id="2147483676" r:id="rId4"/>
    <p:sldLayoutId id="2147483670" r:id="rId5"/>
    <p:sldLayoutId id="2147483671" r:id="rId6"/>
    <p:sldLayoutId id="2147483672" r:id="rId7"/>
    <p:sldLayoutId id="2147483673" r:id="rId8"/>
    <p:sldLayoutId id="2147483674" r:id="rId9"/>
    <p:sldLayoutId id="2147483650" r:id="rId10"/>
    <p:sldLayoutId id="2147483652" r:id="rId11"/>
    <p:sldLayoutId id="2147483660" r:id="rId12"/>
    <p:sldLayoutId id="2147483661" r:id="rId13"/>
    <p:sldLayoutId id="2147483654" r:id="rId14"/>
    <p:sldLayoutId id="2147483663" r:id="rId15"/>
    <p:sldLayoutId id="2147483664" r:id="rId16"/>
    <p:sldLayoutId id="2147483665" r:id="rId17"/>
    <p:sldLayoutId id="2147483666" r:id="rId18"/>
    <p:sldLayoutId id="2147483667" r:id="rId19"/>
    <p:sldLayoutId id="2147483668" r:id="rId20"/>
    <p:sldLayoutId id="2147483669" r:id="rId21"/>
    <p:sldLayoutId id="2147483655" r:id="rId22"/>
  </p:sldLayoutIdLst>
  <p:hf hdr="0" dt="0"/>
  <p:txStyles>
    <p:titleStyle>
      <a:lvl1pPr algn="l" rtl="1" eaLnBrk="1" fontAlgn="base" hangingPunct="1">
        <a:lnSpc>
          <a:spcPct val="105000"/>
        </a:lnSpc>
        <a:spcBef>
          <a:spcPct val="0"/>
        </a:spcBef>
        <a:spcAft>
          <a:spcPct val="0"/>
        </a:spcAft>
        <a:defRPr sz="2800" b="1">
          <a:solidFill>
            <a:srgbClr val="ED1A3B"/>
          </a:solidFill>
          <a:latin typeface="+mj-lt"/>
          <a:ea typeface="+mj-ea"/>
          <a:cs typeface="+mj-cs"/>
        </a:defRPr>
      </a:lvl1pPr>
      <a:lvl2pPr algn="l" rtl="1" eaLnBrk="1" fontAlgn="base" hangingPunct="1">
        <a:lnSpc>
          <a:spcPct val="105000"/>
        </a:lnSpc>
        <a:spcBef>
          <a:spcPct val="0"/>
        </a:spcBef>
        <a:spcAft>
          <a:spcPct val="0"/>
        </a:spcAft>
        <a:defRPr sz="2800" b="1">
          <a:solidFill>
            <a:srgbClr val="ED1A3B"/>
          </a:solidFill>
          <a:latin typeface="Trebuchet MS" pitchFamily="34" charset="0"/>
        </a:defRPr>
      </a:lvl2pPr>
      <a:lvl3pPr algn="l" rtl="1" eaLnBrk="1" fontAlgn="base" hangingPunct="1">
        <a:lnSpc>
          <a:spcPct val="105000"/>
        </a:lnSpc>
        <a:spcBef>
          <a:spcPct val="0"/>
        </a:spcBef>
        <a:spcAft>
          <a:spcPct val="0"/>
        </a:spcAft>
        <a:defRPr sz="2800" b="1">
          <a:solidFill>
            <a:srgbClr val="ED1A3B"/>
          </a:solidFill>
          <a:latin typeface="Trebuchet MS" pitchFamily="34" charset="0"/>
        </a:defRPr>
      </a:lvl3pPr>
      <a:lvl4pPr algn="l" rtl="1" eaLnBrk="1" fontAlgn="base" hangingPunct="1">
        <a:lnSpc>
          <a:spcPct val="105000"/>
        </a:lnSpc>
        <a:spcBef>
          <a:spcPct val="0"/>
        </a:spcBef>
        <a:spcAft>
          <a:spcPct val="0"/>
        </a:spcAft>
        <a:defRPr sz="2800" b="1">
          <a:solidFill>
            <a:srgbClr val="ED1A3B"/>
          </a:solidFill>
          <a:latin typeface="Trebuchet MS" pitchFamily="34" charset="0"/>
        </a:defRPr>
      </a:lvl4pPr>
      <a:lvl5pPr algn="l" rtl="1" eaLnBrk="1" fontAlgn="base" hangingPunct="1">
        <a:lnSpc>
          <a:spcPct val="105000"/>
        </a:lnSpc>
        <a:spcBef>
          <a:spcPct val="0"/>
        </a:spcBef>
        <a:spcAft>
          <a:spcPct val="0"/>
        </a:spcAft>
        <a:defRPr sz="2800" b="1">
          <a:solidFill>
            <a:srgbClr val="ED1A3B"/>
          </a:solidFill>
          <a:latin typeface="Trebuchet MS" pitchFamily="34" charset="0"/>
        </a:defRPr>
      </a:lvl5pPr>
      <a:lvl6pPr marL="457200" algn="l" rtl="1" eaLnBrk="1" fontAlgn="base" hangingPunct="1">
        <a:lnSpc>
          <a:spcPct val="105000"/>
        </a:lnSpc>
        <a:spcBef>
          <a:spcPct val="0"/>
        </a:spcBef>
        <a:spcAft>
          <a:spcPct val="0"/>
        </a:spcAft>
        <a:defRPr sz="2800" b="1">
          <a:solidFill>
            <a:srgbClr val="ED1A3B"/>
          </a:solidFill>
          <a:latin typeface="Trebuchet MS" pitchFamily="34" charset="0"/>
        </a:defRPr>
      </a:lvl6pPr>
      <a:lvl7pPr marL="914400" algn="l" rtl="1" eaLnBrk="1" fontAlgn="base" hangingPunct="1">
        <a:lnSpc>
          <a:spcPct val="105000"/>
        </a:lnSpc>
        <a:spcBef>
          <a:spcPct val="0"/>
        </a:spcBef>
        <a:spcAft>
          <a:spcPct val="0"/>
        </a:spcAft>
        <a:defRPr sz="2800" b="1">
          <a:solidFill>
            <a:srgbClr val="ED1A3B"/>
          </a:solidFill>
          <a:latin typeface="Trebuchet MS" pitchFamily="34" charset="0"/>
        </a:defRPr>
      </a:lvl7pPr>
      <a:lvl8pPr marL="1371600" algn="l" rtl="1" eaLnBrk="1" fontAlgn="base" hangingPunct="1">
        <a:lnSpc>
          <a:spcPct val="105000"/>
        </a:lnSpc>
        <a:spcBef>
          <a:spcPct val="0"/>
        </a:spcBef>
        <a:spcAft>
          <a:spcPct val="0"/>
        </a:spcAft>
        <a:defRPr sz="2800" b="1">
          <a:solidFill>
            <a:srgbClr val="ED1A3B"/>
          </a:solidFill>
          <a:latin typeface="Trebuchet MS" pitchFamily="34" charset="0"/>
        </a:defRPr>
      </a:lvl8pPr>
      <a:lvl9pPr marL="1828800" algn="l" rtl="1" eaLnBrk="1" fontAlgn="base" hangingPunct="1">
        <a:lnSpc>
          <a:spcPct val="105000"/>
        </a:lnSpc>
        <a:spcBef>
          <a:spcPct val="0"/>
        </a:spcBef>
        <a:spcAft>
          <a:spcPct val="0"/>
        </a:spcAft>
        <a:defRPr sz="2800" b="1">
          <a:solidFill>
            <a:srgbClr val="ED1A3B"/>
          </a:solidFill>
          <a:latin typeface="Trebuchet MS" pitchFamily="34" charset="0"/>
        </a:defRPr>
      </a:lvl9pPr>
    </p:titleStyle>
    <p:bodyStyle>
      <a:lvl1pPr algn="r" rtl="1" eaLnBrk="1" fontAlgn="base" hangingPunct="1">
        <a:spcBef>
          <a:spcPct val="20000"/>
        </a:spcBef>
        <a:spcAft>
          <a:spcPct val="0"/>
        </a:spcAft>
        <a:defRPr>
          <a:solidFill>
            <a:srgbClr val="786860"/>
          </a:solidFill>
          <a:latin typeface="+mn-lt"/>
          <a:ea typeface="+mn-ea"/>
          <a:cs typeface="+mn-cs"/>
        </a:defRPr>
      </a:lvl1pPr>
      <a:lvl2pPr marL="336550" indent="-334963" algn="r" rtl="1" eaLnBrk="1" fontAlgn="base" hangingPunct="1">
        <a:spcBef>
          <a:spcPct val="20000"/>
        </a:spcBef>
        <a:spcAft>
          <a:spcPct val="0"/>
        </a:spcAft>
        <a:buChar char="•"/>
        <a:defRPr>
          <a:solidFill>
            <a:srgbClr val="786860"/>
          </a:solidFill>
          <a:latin typeface="+mn-lt"/>
        </a:defRPr>
      </a:lvl2pPr>
      <a:lvl3pPr marL="641350" indent="-303213" algn="r" rtl="1" eaLnBrk="1" fontAlgn="base" hangingPunct="1">
        <a:spcBef>
          <a:spcPct val="20000"/>
        </a:spcBef>
        <a:spcAft>
          <a:spcPct val="0"/>
        </a:spcAft>
        <a:buFont typeface="Univers HSBCPB Con 520" pitchFamily="34" charset="0"/>
        <a:buChar char="-"/>
        <a:defRPr sz="1400">
          <a:solidFill>
            <a:srgbClr val="786860"/>
          </a:solidFill>
          <a:latin typeface="+mn-lt"/>
        </a:defRPr>
      </a:lvl3pPr>
      <a:lvl4pPr marL="971550" indent="-328613" algn="r" rtl="1" eaLnBrk="1" fontAlgn="base" hangingPunct="1">
        <a:spcBef>
          <a:spcPct val="20000"/>
        </a:spcBef>
        <a:spcAft>
          <a:spcPct val="0"/>
        </a:spcAft>
        <a:buFont typeface="Univers HSBCPB Con 520" pitchFamily="34" charset="0"/>
        <a:buChar char="-"/>
        <a:defRPr sz="1400">
          <a:solidFill>
            <a:srgbClr val="786860"/>
          </a:solidFill>
          <a:latin typeface="+mn-lt"/>
        </a:defRPr>
      </a:lvl4pPr>
      <a:lvl5pPr marL="1301750" indent="-328613" algn="r" rtl="1" eaLnBrk="1" fontAlgn="base" hangingPunct="1">
        <a:spcBef>
          <a:spcPct val="20000"/>
        </a:spcBef>
        <a:spcAft>
          <a:spcPct val="0"/>
        </a:spcAft>
        <a:buFont typeface="Univers HSBCPB Con 520" pitchFamily="34" charset="0"/>
        <a:buChar char="-"/>
        <a:defRPr sz="1400">
          <a:solidFill>
            <a:srgbClr val="786860"/>
          </a:solidFill>
          <a:latin typeface="+mn-lt"/>
        </a:defRPr>
      </a:lvl5pPr>
      <a:lvl6pPr marL="1758950" indent="-328613" algn="r" rtl="1" eaLnBrk="1" fontAlgn="base" hangingPunct="1">
        <a:spcBef>
          <a:spcPct val="20000"/>
        </a:spcBef>
        <a:spcAft>
          <a:spcPct val="0"/>
        </a:spcAft>
        <a:buFont typeface="Univers HSBCPB Con 520" pitchFamily="34" charset="0"/>
        <a:buChar char="-"/>
        <a:defRPr sz="1400">
          <a:solidFill>
            <a:srgbClr val="786860"/>
          </a:solidFill>
          <a:latin typeface="+mn-lt"/>
        </a:defRPr>
      </a:lvl6pPr>
      <a:lvl7pPr marL="2216150" indent="-328613" algn="r" rtl="1" eaLnBrk="1" fontAlgn="base" hangingPunct="1">
        <a:spcBef>
          <a:spcPct val="20000"/>
        </a:spcBef>
        <a:spcAft>
          <a:spcPct val="0"/>
        </a:spcAft>
        <a:buFont typeface="Univers HSBCPB Con 520" pitchFamily="34" charset="0"/>
        <a:buChar char="-"/>
        <a:defRPr sz="1400">
          <a:solidFill>
            <a:srgbClr val="786860"/>
          </a:solidFill>
          <a:latin typeface="+mn-lt"/>
        </a:defRPr>
      </a:lvl7pPr>
      <a:lvl8pPr marL="2673350" indent="-328613" algn="r" rtl="1" eaLnBrk="1" fontAlgn="base" hangingPunct="1">
        <a:spcBef>
          <a:spcPct val="20000"/>
        </a:spcBef>
        <a:spcAft>
          <a:spcPct val="0"/>
        </a:spcAft>
        <a:buFont typeface="Univers HSBCPB Con 520" pitchFamily="34" charset="0"/>
        <a:buChar char="-"/>
        <a:defRPr sz="1400">
          <a:solidFill>
            <a:srgbClr val="786860"/>
          </a:solidFill>
          <a:latin typeface="+mn-lt"/>
        </a:defRPr>
      </a:lvl8pPr>
      <a:lvl9pPr marL="3130550" indent="-328613" algn="r" rtl="1" eaLnBrk="1" fontAlgn="base" hangingPunct="1">
        <a:spcBef>
          <a:spcPct val="20000"/>
        </a:spcBef>
        <a:spcAft>
          <a:spcPct val="0"/>
        </a:spcAft>
        <a:buFont typeface="Univers HSBCPB Con 520" pitchFamily="34" charset="0"/>
        <a:buChar char="-"/>
        <a:defRPr sz="1400">
          <a:solidFill>
            <a:srgbClr val="786860"/>
          </a:solidFill>
          <a:latin typeface="+mn-lt"/>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תמונה 8" descr="puzzle.jpg"/>
          <p:cNvPicPr>
            <a:picLocks noChangeAspect="1"/>
          </p:cNvPicPr>
          <p:nvPr/>
        </p:nvPicPr>
        <p:blipFill>
          <a:blip r:embed="rId2" cstate="print"/>
          <a:stretch>
            <a:fillRect/>
          </a:stretch>
        </p:blipFill>
        <p:spPr>
          <a:xfrm>
            <a:off x="1" y="0"/>
            <a:ext cx="9144000" cy="6858000"/>
          </a:xfrm>
          <a:prstGeom prst="rect">
            <a:avLst/>
          </a:prstGeom>
        </p:spPr>
      </p:pic>
      <p:sp>
        <p:nvSpPr>
          <p:cNvPr id="6" name="Title 1"/>
          <p:cNvSpPr>
            <a:spLocks noGrp="1"/>
          </p:cNvSpPr>
          <p:nvPr>
            <p:ph type="ctrTitle"/>
          </p:nvPr>
        </p:nvSpPr>
        <p:spPr>
          <a:xfrm>
            <a:off x="684505" y="701947"/>
            <a:ext cx="8299450" cy="525462"/>
          </a:xfrm>
        </p:spPr>
        <p:txBody>
          <a:bodyPr/>
          <a:lstStyle/>
          <a:p>
            <a:r>
              <a:rPr lang="he-IL" sz="4200" dirty="0" smtClean="0">
                <a:solidFill>
                  <a:schemeClr val="accent4">
                    <a:lumMod val="50000"/>
                  </a:schemeClr>
                </a:solidFill>
              </a:rPr>
              <a:t>עדכונים במע"מ</a:t>
            </a:r>
            <a:endParaRPr lang="en-GB" sz="4200" dirty="0">
              <a:solidFill>
                <a:schemeClr val="accent4">
                  <a:lumMod val="50000"/>
                </a:schemeClr>
              </a:solidFill>
            </a:endParaRPr>
          </a:p>
        </p:txBody>
      </p:sp>
      <p:sp>
        <p:nvSpPr>
          <p:cNvPr id="8" name="Title 1"/>
          <p:cNvSpPr txBox="1">
            <a:spLocks/>
          </p:cNvSpPr>
          <p:nvPr/>
        </p:nvSpPr>
        <p:spPr bwMode="gray">
          <a:xfrm>
            <a:off x="104298" y="5235256"/>
            <a:ext cx="6935154" cy="14240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rtl="1" eaLnBrk="1" fontAlgn="base" hangingPunct="1">
              <a:lnSpc>
                <a:spcPct val="105000"/>
              </a:lnSpc>
              <a:spcBef>
                <a:spcPct val="0"/>
              </a:spcBef>
              <a:spcAft>
                <a:spcPct val="0"/>
              </a:spcAft>
              <a:defRPr sz="3200" b="1">
                <a:solidFill>
                  <a:srgbClr val="ED1A3B"/>
                </a:solidFill>
                <a:latin typeface="+mj-lt"/>
                <a:ea typeface="+mj-ea"/>
                <a:cs typeface="+mj-cs"/>
              </a:defRPr>
            </a:lvl1pPr>
            <a:lvl2pPr algn="l" rtl="1" eaLnBrk="1" fontAlgn="base" hangingPunct="1">
              <a:lnSpc>
                <a:spcPct val="105000"/>
              </a:lnSpc>
              <a:spcBef>
                <a:spcPct val="0"/>
              </a:spcBef>
              <a:spcAft>
                <a:spcPct val="0"/>
              </a:spcAft>
              <a:defRPr sz="2800" b="1">
                <a:solidFill>
                  <a:srgbClr val="ED1A3B"/>
                </a:solidFill>
                <a:latin typeface="Trebuchet MS" pitchFamily="34" charset="0"/>
              </a:defRPr>
            </a:lvl2pPr>
            <a:lvl3pPr algn="l" rtl="1" eaLnBrk="1" fontAlgn="base" hangingPunct="1">
              <a:lnSpc>
                <a:spcPct val="105000"/>
              </a:lnSpc>
              <a:spcBef>
                <a:spcPct val="0"/>
              </a:spcBef>
              <a:spcAft>
                <a:spcPct val="0"/>
              </a:spcAft>
              <a:defRPr sz="2800" b="1">
                <a:solidFill>
                  <a:srgbClr val="ED1A3B"/>
                </a:solidFill>
                <a:latin typeface="Trebuchet MS" pitchFamily="34" charset="0"/>
              </a:defRPr>
            </a:lvl3pPr>
            <a:lvl4pPr algn="l" rtl="1" eaLnBrk="1" fontAlgn="base" hangingPunct="1">
              <a:lnSpc>
                <a:spcPct val="105000"/>
              </a:lnSpc>
              <a:spcBef>
                <a:spcPct val="0"/>
              </a:spcBef>
              <a:spcAft>
                <a:spcPct val="0"/>
              </a:spcAft>
              <a:defRPr sz="2800" b="1">
                <a:solidFill>
                  <a:srgbClr val="ED1A3B"/>
                </a:solidFill>
                <a:latin typeface="Trebuchet MS" pitchFamily="34" charset="0"/>
              </a:defRPr>
            </a:lvl4pPr>
            <a:lvl5pPr algn="l" rtl="1" eaLnBrk="1" fontAlgn="base" hangingPunct="1">
              <a:lnSpc>
                <a:spcPct val="105000"/>
              </a:lnSpc>
              <a:spcBef>
                <a:spcPct val="0"/>
              </a:spcBef>
              <a:spcAft>
                <a:spcPct val="0"/>
              </a:spcAft>
              <a:defRPr sz="2800" b="1">
                <a:solidFill>
                  <a:srgbClr val="ED1A3B"/>
                </a:solidFill>
                <a:latin typeface="Trebuchet MS" pitchFamily="34" charset="0"/>
              </a:defRPr>
            </a:lvl5pPr>
            <a:lvl6pPr marL="457200" algn="l" rtl="1" eaLnBrk="1" fontAlgn="base" hangingPunct="1">
              <a:lnSpc>
                <a:spcPct val="105000"/>
              </a:lnSpc>
              <a:spcBef>
                <a:spcPct val="0"/>
              </a:spcBef>
              <a:spcAft>
                <a:spcPct val="0"/>
              </a:spcAft>
              <a:defRPr sz="2800" b="1">
                <a:solidFill>
                  <a:srgbClr val="ED1A3B"/>
                </a:solidFill>
                <a:latin typeface="Trebuchet MS" pitchFamily="34" charset="0"/>
              </a:defRPr>
            </a:lvl6pPr>
            <a:lvl7pPr marL="914400" algn="l" rtl="1" eaLnBrk="1" fontAlgn="base" hangingPunct="1">
              <a:lnSpc>
                <a:spcPct val="105000"/>
              </a:lnSpc>
              <a:spcBef>
                <a:spcPct val="0"/>
              </a:spcBef>
              <a:spcAft>
                <a:spcPct val="0"/>
              </a:spcAft>
              <a:defRPr sz="2800" b="1">
                <a:solidFill>
                  <a:srgbClr val="ED1A3B"/>
                </a:solidFill>
                <a:latin typeface="Trebuchet MS" pitchFamily="34" charset="0"/>
              </a:defRPr>
            </a:lvl7pPr>
            <a:lvl8pPr marL="1371600" algn="l" rtl="1" eaLnBrk="1" fontAlgn="base" hangingPunct="1">
              <a:lnSpc>
                <a:spcPct val="105000"/>
              </a:lnSpc>
              <a:spcBef>
                <a:spcPct val="0"/>
              </a:spcBef>
              <a:spcAft>
                <a:spcPct val="0"/>
              </a:spcAft>
              <a:defRPr sz="2800" b="1">
                <a:solidFill>
                  <a:srgbClr val="ED1A3B"/>
                </a:solidFill>
                <a:latin typeface="Trebuchet MS" pitchFamily="34" charset="0"/>
              </a:defRPr>
            </a:lvl8pPr>
            <a:lvl9pPr marL="1828800" algn="l" rtl="1" eaLnBrk="1" fontAlgn="base" hangingPunct="1">
              <a:lnSpc>
                <a:spcPct val="105000"/>
              </a:lnSpc>
              <a:spcBef>
                <a:spcPct val="0"/>
              </a:spcBef>
              <a:spcAft>
                <a:spcPct val="0"/>
              </a:spcAft>
              <a:defRPr sz="2800" b="1">
                <a:solidFill>
                  <a:srgbClr val="ED1A3B"/>
                </a:solidFill>
                <a:latin typeface="Trebuchet MS" pitchFamily="34" charset="0"/>
              </a:defRPr>
            </a:lvl9pPr>
          </a:lstStyle>
          <a:p>
            <a:pPr algn="ctr"/>
            <a:r>
              <a:rPr lang="he-IL" sz="2800" dirty="0" smtClean="0">
                <a:solidFill>
                  <a:schemeClr val="accent4">
                    <a:lumMod val="50000"/>
                  </a:schemeClr>
                </a:solidFill>
              </a:rPr>
              <a:t>רו"ח (עו"ד) אייל פישביין, שותף מחלקת מיסים משרד </a:t>
            </a:r>
            <a:r>
              <a:rPr lang="en-US" sz="2800" dirty="0" smtClean="0">
                <a:solidFill>
                  <a:schemeClr val="accent4">
                    <a:lumMod val="50000"/>
                  </a:schemeClr>
                </a:solidFill>
              </a:rPr>
              <a:t>BDO</a:t>
            </a:r>
            <a:r>
              <a:rPr lang="he-IL" sz="2800" dirty="0" smtClean="0">
                <a:solidFill>
                  <a:schemeClr val="accent4">
                    <a:lumMod val="50000"/>
                  </a:schemeClr>
                </a:solidFill>
              </a:rPr>
              <a:t> זיו האפט </a:t>
            </a:r>
            <a:endParaRPr lang="en-GB" sz="2800" dirty="0">
              <a:solidFill>
                <a:schemeClr val="accent4">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292609" y="613855"/>
            <a:ext cx="8569325" cy="5372417"/>
          </a:xfrm>
        </p:spPr>
        <p:txBody>
          <a:bodyPr/>
          <a:lstStyle/>
          <a:p>
            <a:pPr algn="ctr"/>
            <a:r>
              <a:rPr lang="he-IL" sz="3200" b="1" dirty="0" smtClean="0">
                <a:solidFill>
                  <a:srgbClr val="FF0000"/>
                </a:solidFill>
              </a:rPr>
              <a:t>החלטות מיסוי חדשות- המשך</a:t>
            </a:r>
          </a:p>
          <a:p>
            <a:pPr marL="457200" indent="-457200">
              <a:buFont typeface="Arial" pitchFamily="34" charset="0"/>
              <a:buChar char="•"/>
            </a:pPr>
            <a:r>
              <a:rPr lang="he-IL" sz="2600" dirty="0" smtClean="0"/>
              <a:t>מכירת "דמן" (יבול עתידי של פירות וירקות) לפרות וירקות שבתוספת חייבת במס אפס</a:t>
            </a:r>
          </a:p>
          <a:p>
            <a:pPr marL="457200" indent="-457200">
              <a:buFont typeface="Arial" pitchFamily="34" charset="0"/>
              <a:buChar char="•"/>
            </a:pPr>
            <a:r>
              <a:rPr lang="he-IL" sz="2600" dirty="0" smtClean="0"/>
              <a:t>יבוא פירות וירקות חייב במס מלא.</a:t>
            </a:r>
          </a:p>
          <a:p>
            <a:pPr marL="457200" indent="-457200">
              <a:buFont typeface="Arial" pitchFamily="34" charset="0"/>
              <a:buChar char="•"/>
            </a:pPr>
            <a:r>
              <a:rPr lang="he-IL" sz="2600" dirty="0" smtClean="0"/>
              <a:t>אריזות- בהתאם לתקנה 4.</a:t>
            </a:r>
          </a:p>
          <a:p>
            <a:pPr marL="457200" indent="-457200">
              <a:buFont typeface="Arial" pitchFamily="34" charset="0"/>
              <a:buChar char="•"/>
            </a:pPr>
            <a:r>
              <a:rPr lang="he-IL" sz="2600" dirty="0" smtClean="0"/>
              <a:t>משלוח ללא תמורה נוספת.</a:t>
            </a:r>
          </a:p>
          <a:p>
            <a:pPr marL="457200" indent="-457200">
              <a:buFont typeface="Arial" pitchFamily="34" charset="0"/>
              <a:buChar char="•"/>
            </a:pPr>
            <a:r>
              <a:rPr lang="he-IL" sz="2600" dirty="0" smtClean="0"/>
              <a:t>מענקים</a:t>
            </a:r>
          </a:p>
        </p:txBody>
      </p:sp>
      <p:sp>
        <p:nvSpPr>
          <p:cNvPr id="6" name="Slide Number Placeholder 5"/>
          <p:cNvSpPr>
            <a:spLocks noGrp="1"/>
          </p:cNvSpPr>
          <p:nvPr>
            <p:ph type="sldNum" sz="quarter" idx="4294967295"/>
          </p:nvPr>
        </p:nvSpPr>
        <p:spPr>
          <a:xfrm>
            <a:off x="649288" y="6486525"/>
            <a:ext cx="2133600" cy="165100"/>
          </a:xfrm>
        </p:spPr>
        <p:txBody>
          <a:bodyPr/>
          <a:lstStyle/>
          <a:p>
            <a:r>
              <a:rPr lang="en-GB" dirty="0"/>
              <a:t>Page </a:t>
            </a:r>
            <a:fld id="{0AC97AD6-4916-487D-8B1D-DBCB4E9734F2}" type="slidenum">
              <a:rPr lang="en-GB"/>
              <a:pPr/>
              <a:t>10</a:t>
            </a:fld>
            <a:endParaRPr lang="en-GB" dirty="0"/>
          </a:p>
        </p:txBody>
      </p:sp>
      <p:pic>
        <p:nvPicPr>
          <p:cNvPr id="3075" name="Picture 3" descr="\\bdo\dfsroot\BDO_Public\פיתוח עיסקי\תמונות למחלקות-מעורבב\קיבוצים\iStock_000025403053X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64" y="4069183"/>
            <a:ext cx="3588155" cy="2392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064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292609" y="613855"/>
            <a:ext cx="8569325" cy="5372417"/>
          </a:xfrm>
        </p:spPr>
        <p:txBody>
          <a:bodyPr/>
          <a:lstStyle/>
          <a:p>
            <a:pPr algn="ctr"/>
            <a:r>
              <a:rPr lang="he-IL" sz="3200" b="1" dirty="0" smtClean="0">
                <a:solidFill>
                  <a:srgbClr val="FF0000"/>
                </a:solidFill>
              </a:rPr>
              <a:t>החלטות מיסוי חדשות- המשך</a:t>
            </a:r>
          </a:p>
          <a:p>
            <a:pPr algn="ctr"/>
            <a:endParaRPr lang="he-IL" sz="2800" b="1" dirty="0">
              <a:solidFill>
                <a:srgbClr val="2EAFA4"/>
              </a:solidFill>
            </a:endParaRPr>
          </a:p>
          <a:p>
            <a:r>
              <a:rPr lang="he-IL" sz="2800" b="1" dirty="0" smtClean="0">
                <a:solidFill>
                  <a:srgbClr val="2EAFA4"/>
                </a:solidFill>
              </a:rPr>
              <a:t>ג</a:t>
            </a:r>
            <a:r>
              <a:rPr lang="he-IL" sz="2800" b="1" dirty="0">
                <a:solidFill>
                  <a:srgbClr val="2EAFA4"/>
                </a:solidFill>
              </a:rPr>
              <a:t>.</a:t>
            </a:r>
            <a:r>
              <a:rPr lang="he-IL" sz="2800" dirty="0" smtClean="0"/>
              <a:t> </a:t>
            </a:r>
            <a:r>
              <a:rPr lang="he-IL" sz="2800" u="sng" dirty="0" smtClean="0"/>
              <a:t>מכירת פירות וירקות חצויים, אתרוגים וקנביס רפואי</a:t>
            </a:r>
          </a:p>
          <a:p>
            <a:r>
              <a:rPr lang="he-IL" sz="2800" b="1" dirty="0" smtClean="0"/>
              <a:t>נקבע</a:t>
            </a:r>
          </a:p>
          <a:p>
            <a:pPr marL="457200" indent="-457200">
              <a:buFont typeface="Arial" pitchFamily="34" charset="0"/>
              <a:buChar char="•"/>
            </a:pPr>
            <a:r>
              <a:rPr lang="he-IL" sz="2600" dirty="0" smtClean="0"/>
              <a:t>חיתוך מהווה עיבוד אך מכירת חצי אבטיח או חלקי דלעת לפי משקל לא יהיה עיבוד.</a:t>
            </a:r>
          </a:p>
          <a:p>
            <a:pPr marL="457200" indent="-457200">
              <a:buFont typeface="Arial" pitchFamily="34" charset="0"/>
              <a:buChar char="•"/>
            </a:pPr>
            <a:r>
              <a:rPr lang="he-IL" sz="2600" dirty="0" smtClean="0"/>
              <a:t>אתרוג הינו פרי הדר וזכאי למס בשיעור אפס הן אם נמכר בנפרד והן אם במארז כחלק מארבעת המינים.</a:t>
            </a:r>
          </a:p>
          <a:p>
            <a:pPr marL="457200" indent="-457200">
              <a:buFont typeface="Arial" pitchFamily="34" charset="0"/>
              <a:buChar char="•"/>
            </a:pPr>
            <a:r>
              <a:rPr lang="he-IL" sz="2600" dirty="0" smtClean="0"/>
              <a:t>לולב ערבה והדס חייבים במס מלא.</a:t>
            </a:r>
          </a:p>
          <a:p>
            <a:pPr marL="457200" indent="-457200">
              <a:buFont typeface="Arial" pitchFamily="34" charset="0"/>
              <a:buChar char="•"/>
            </a:pPr>
            <a:r>
              <a:rPr lang="he-IL" sz="2600" dirty="0" smtClean="0"/>
              <a:t>קנאביס רפואי הינו צמח מרפא שאינו כלול ברשימת צמחי המרפא הזכאים למס בשיעור אפס ולכן חייב במס בשיעור מלא.</a:t>
            </a:r>
          </a:p>
        </p:txBody>
      </p:sp>
      <p:sp>
        <p:nvSpPr>
          <p:cNvPr id="6" name="Slide Number Placeholder 5"/>
          <p:cNvSpPr>
            <a:spLocks noGrp="1"/>
          </p:cNvSpPr>
          <p:nvPr>
            <p:ph type="sldNum" sz="quarter" idx="4294967295"/>
          </p:nvPr>
        </p:nvSpPr>
        <p:spPr>
          <a:xfrm>
            <a:off x="649288" y="6486525"/>
            <a:ext cx="2133600" cy="165100"/>
          </a:xfrm>
        </p:spPr>
        <p:txBody>
          <a:bodyPr/>
          <a:lstStyle/>
          <a:p>
            <a:r>
              <a:rPr lang="en-GB"/>
              <a:t>Page </a:t>
            </a:r>
            <a:fld id="{0AC97AD6-4916-487D-8B1D-DBCB4E9734F2}" type="slidenum">
              <a:rPr lang="en-GB"/>
              <a:pPr/>
              <a:t>11</a:t>
            </a:fld>
            <a:endParaRPr lang="en-GB"/>
          </a:p>
        </p:txBody>
      </p:sp>
    </p:spTree>
    <p:extLst>
      <p:ext uri="{BB962C8B-B14F-4D97-AF65-F5344CB8AC3E}">
        <p14:creationId xmlns:p14="http://schemas.microsoft.com/office/powerpoint/2010/main" val="28484615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292609" y="747967"/>
            <a:ext cx="8569325" cy="5372417"/>
          </a:xfrm>
        </p:spPr>
        <p:txBody>
          <a:bodyPr/>
          <a:lstStyle/>
          <a:p>
            <a:pPr algn="ctr"/>
            <a:r>
              <a:rPr lang="he-IL" sz="3200" b="1" dirty="0" smtClean="0">
                <a:solidFill>
                  <a:srgbClr val="FF0000"/>
                </a:solidFill>
              </a:rPr>
              <a:t>החלטות מיסוי חדשות</a:t>
            </a:r>
          </a:p>
          <a:p>
            <a:endParaRPr lang="he-IL" sz="2800" b="1" dirty="0" smtClean="0">
              <a:solidFill>
                <a:srgbClr val="2EAFA4"/>
              </a:solidFill>
            </a:endParaRPr>
          </a:p>
          <a:p>
            <a:r>
              <a:rPr lang="he-IL" sz="2800" b="1" dirty="0" smtClean="0">
                <a:solidFill>
                  <a:srgbClr val="2EAFA4"/>
                </a:solidFill>
              </a:rPr>
              <a:t>ד. </a:t>
            </a:r>
            <a:r>
              <a:rPr lang="he-IL" sz="2800" u="sng" dirty="0" smtClean="0"/>
              <a:t>אספקת שירותי כוח אדם לבתי מלון באילת</a:t>
            </a:r>
            <a:r>
              <a:rPr lang="he-IL" sz="2800" dirty="0" smtClean="0"/>
              <a:t>.</a:t>
            </a:r>
          </a:p>
          <a:p>
            <a:r>
              <a:rPr lang="he-IL" sz="2800" dirty="0" smtClean="0"/>
              <a:t>   החברה חויבה בשומה על השירותים שספיקה באילת.</a:t>
            </a:r>
          </a:p>
          <a:p>
            <a:r>
              <a:rPr lang="he-IL" sz="2800" dirty="0"/>
              <a:t> </a:t>
            </a:r>
            <a:r>
              <a:rPr lang="he-IL" sz="2800" dirty="0" smtClean="0"/>
              <a:t>  </a:t>
            </a:r>
            <a:r>
              <a:rPr lang="he-IL" sz="2800" b="1" dirty="0" smtClean="0"/>
              <a:t>נקבע </a:t>
            </a:r>
          </a:p>
          <a:p>
            <a:pPr marL="457200" indent="-457200">
              <a:buFont typeface="Arial" pitchFamily="34" charset="0"/>
              <a:buChar char="•"/>
            </a:pPr>
            <a:r>
              <a:rPr lang="he-IL" sz="2800" dirty="0" smtClean="0"/>
              <a:t>הרשימה של השירותים היא שישה במספר והינה סגורה לשירותים שמעניק תושב שאינו אילתי לתושב אילת לצרכי עסקו באילת.</a:t>
            </a:r>
          </a:p>
          <a:p>
            <a:pPr marL="457200" indent="-457200">
              <a:buFont typeface="Arial" pitchFamily="34" charset="0"/>
              <a:buChar char="•"/>
            </a:pPr>
            <a:r>
              <a:rPr lang="he-IL" sz="2800" dirty="0" smtClean="0"/>
              <a:t> אם השירות לא כלול בתקנה או פורט בחוזר רשות המיסים אזי חייב במס מלא.</a:t>
            </a:r>
          </a:p>
          <a:p>
            <a:r>
              <a:rPr lang="he-IL" sz="2800" dirty="0" smtClean="0"/>
              <a:t>     </a:t>
            </a:r>
            <a:r>
              <a:rPr lang="he-IL" sz="2800" u="sng" dirty="0" smtClean="0"/>
              <a:t>הפתרון-</a:t>
            </a:r>
            <a:r>
              <a:rPr lang="he-IL" sz="2800" dirty="0" smtClean="0"/>
              <a:t> להירשם כעוסק אילתי</a:t>
            </a:r>
          </a:p>
        </p:txBody>
      </p:sp>
      <p:sp>
        <p:nvSpPr>
          <p:cNvPr id="6" name="Slide Number Placeholder 5"/>
          <p:cNvSpPr>
            <a:spLocks noGrp="1"/>
          </p:cNvSpPr>
          <p:nvPr>
            <p:ph type="sldNum" sz="quarter" idx="4294967295"/>
          </p:nvPr>
        </p:nvSpPr>
        <p:spPr>
          <a:xfrm>
            <a:off x="649288" y="6486525"/>
            <a:ext cx="2133600" cy="165100"/>
          </a:xfrm>
        </p:spPr>
        <p:txBody>
          <a:bodyPr/>
          <a:lstStyle/>
          <a:p>
            <a:r>
              <a:rPr lang="en-GB"/>
              <a:t>Page </a:t>
            </a:r>
            <a:fld id="{0AC97AD6-4916-487D-8B1D-DBCB4E9734F2}" type="slidenum">
              <a:rPr lang="en-GB"/>
              <a:pPr/>
              <a:t>12</a:t>
            </a:fld>
            <a:endParaRPr lang="en-GB"/>
          </a:p>
        </p:txBody>
      </p:sp>
    </p:spTree>
    <p:extLst>
      <p:ext uri="{BB962C8B-B14F-4D97-AF65-F5344CB8AC3E}">
        <p14:creationId xmlns:p14="http://schemas.microsoft.com/office/powerpoint/2010/main" val="6129401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292609" y="504127"/>
            <a:ext cx="8569325" cy="5372417"/>
          </a:xfrm>
        </p:spPr>
        <p:txBody>
          <a:bodyPr/>
          <a:lstStyle/>
          <a:p>
            <a:pPr algn="ctr"/>
            <a:r>
              <a:rPr lang="he-IL" sz="3200" b="1" dirty="0" smtClean="0">
                <a:solidFill>
                  <a:srgbClr val="FF0000"/>
                </a:solidFill>
              </a:rPr>
              <a:t>החלטות מיסוי חדשות- המשך</a:t>
            </a:r>
          </a:p>
          <a:p>
            <a:pPr algn="ctr"/>
            <a:endParaRPr lang="he-IL" sz="2800" b="1" dirty="0">
              <a:solidFill>
                <a:srgbClr val="2EAFA4"/>
              </a:solidFill>
            </a:endParaRPr>
          </a:p>
          <a:p>
            <a:r>
              <a:rPr lang="he-IL" sz="2800" b="1" dirty="0" smtClean="0">
                <a:solidFill>
                  <a:srgbClr val="2EAFA4"/>
                </a:solidFill>
              </a:rPr>
              <a:t>ה'. </a:t>
            </a:r>
            <a:r>
              <a:rPr lang="he-IL" sz="2800" u="sng" dirty="0"/>
              <a:t>ביצוע השקעות פיננסיות – סיווג כמוסד כספי</a:t>
            </a:r>
          </a:p>
          <a:p>
            <a:r>
              <a:rPr lang="he-IL" sz="2800" dirty="0"/>
              <a:t>חברה בע"מ פועלים בישראל בהשקעות ובמסחר בניירות ערך בבורסה בישראל ומחוץ לישראל, באמצעות כספי השקעות בחשבון </a:t>
            </a:r>
            <a:r>
              <a:rPr lang="he-IL" sz="2800" dirty="0" err="1"/>
              <a:t>הנוסטרו</a:t>
            </a:r>
            <a:r>
              <a:rPr lang="he-IL" sz="2800" dirty="0"/>
              <a:t> של החברה.</a:t>
            </a:r>
          </a:p>
          <a:p>
            <a:r>
              <a:rPr lang="he-IL" sz="2800" dirty="0"/>
              <a:t>מבצעים מספר רב של השקעות בשווי </a:t>
            </a:r>
            <a:r>
              <a:rPr lang="he-IL" sz="2800" dirty="0" smtClean="0"/>
              <a:t>גבוה</a:t>
            </a:r>
          </a:p>
          <a:p>
            <a:r>
              <a:rPr lang="he-IL" sz="2800" b="1" dirty="0" smtClean="0"/>
              <a:t>נקבע</a:t>
            </a:r>
            <a:endParaRPr lang="he-IL" sz="2800" b="1" dirty="0"/>
          </a:p>
          <a:p>
            <a:r>
              <a:rPr lang="he-IL" sz="2800" dirty="0" smtClean="0"/>
              <a:t>פעילות החברה דומה למוסדות פיננסיים ולכן תסווג כמוסד כספי ויודגש כי הסיווג יחול גם על התאגדויות משפטיות אחרות במידה ויקיימו אותו סוג ונפח של פעילות לרבות פעולה דומה המבוצעת על ידי פרטיים</a:t>
            </a:r>
          </a:p>
          <a:p>
            <a:r>
              <a:rPr lang="he-IL" sz="2800" dirty="0" smtClean="0"/>
              <a:t> </a:t>
            </a:r>
            <a:endParaRPr lang="he-IL" sz="2800" dirty="0"/>
          </a:p>
        </p:txBody>
      </p:sp>
      <p:sp>
        <p:nvSpPr>
          <p:cNvPr id="6" name="Slide Number Placeholder 5"/>
          <p:cNvSpPr>
            <a:spLocks noGrp="1"/>
          </p:cNvSpPr>
          <p:nvPr>
            <p:ph type="sldNum" sz="quarter" idx="4294967295"/>
          </p:nvPr>
        </p:nvSpPr>
        <p:spPr>
          <a:xfrm>
            <a:off x="649288" y="6486525"/>
            <a:ext cx="2133600" cy="165100"/>
          </a:xfrm>
        </p:spPr>
        <p:txBody>
          <a:bodyPr/>
          <a:lstStyle/>
          <a:p>
            <a:r>
              <a:rPr lang="en-GB" dirty="0"/>
              <a:t>Page </a:t>
            </a:r>
            <a:fld id="{0AC97AD6-4916-487D-8B1D-DBCB4E9734F2}" type="slidenum">
              <a:rPr lang="en-GB"/>
              <a:pPr/>
              <a:t>13</a:t>
            </a:fld>
            <a:endParaRPr lang="en-GB" dirty="0"/>
          </a:p>
        </p:txBody>
      </p:sp>
    </p:spTree>
    <p:extLst>
      <p:ext uri="{BB962C8B-B14F-4D97-AF65-F5344CB8AC3E}">
        <p14:creationId xmlns:p14="http://schemas.microsoft.com/office/powerpoint/2010/main" val="17587208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292609" y="504127"/>
            <a:ext cx="8569325" cy="5372417"/>
          </a:xfrm>
        </p:spPr>
        <p:txBody>
          <a:bodyPr/>
          <a:lstStyle/>
          <a:p>
            <a:pPr algn="ctr"/>
            <a:r>
              <a:rPr lang="he-IL" sz="3200" b="1" dirty="0" smtClean="0">
                <a:solidFill>
                  <a:srgbClr val="FF0000"/>
                </a:solidFill>
              </a:rPr>
              <a:t>החלטות מיסוי חדשות- המשך</a:t>
            </a:r>
          </a:p>
          <a:p>
            <a:pPr algn="ctr"/>
            <a:endParaRPr lang="he-IL" sz="2800" b="1" dirty="0">
              <a:solidFill>
                <a:srgbClr val="2EAFA4"/>
              </a:solidFill>
            </a:endParaRPr>
          </a:p>
          <a:p>
            <a:r>
              <a:rPr lang="he-IL" sz="2800" b="1" dirty="0" smtClean="0">
                <a:solidFill>
                  <a:srgbClr val="2EAFA4"/>
                </a:solidFill>
              </a:rPr>
              <a:t>ו'. </a:t>
            </a:r>
            <a:r>
              <a:rPr lang="he-IL" sz="2800" u="sng" dirty="0" smtClean="0"/>
              <a:t>ניכוי מס תשומות ששימשו לטיפול בהגשת בקשה לקבלת מענק ממשרד הכלכלה.</a:t>
            </a:r>
          </a:p>
          <a:p>
            <a:endParaRPr lang="he-IL" sz="2800" b="1" dirty="0" smtClean="0"/>
          </a:p>
          <a:p>
            <a:r>
              <a:rPr lang="he-IL" sz="2800" b="1" dirty="0" smtClean="0"/>
              <a:t>נקבע</a:t>
            </a:r>
            <a:endParaRPr lang="he-IL" sz="2800" b="1" dirty="0"/>
          </a:p>
          <a:p>
            <a:r>
              <a:rPr lang="he-IL" sz="2800" dirty="0" smtClean="0"/>
              <a:t>בהתאם להלכת "אבי צמיגים" לא יותר בניכוי של מס התשומות על הוצאות ששימשו לקבלת מענקים המנויים בתקנה 3 לתקנות מע"מ.</a:t>
            </a:r>
          </a:p>
          <a:p>
            <a:r>
              <a:rPr lang="he-IL" sz="2800" dirty="0" smtClean="0"/>
              <a:t> </a:t>
            </a:r>
            <a:endParaRPr lang="he-IL" sz="2800" dirty="0"/>
          </a:p>
        </p:txBody>
      </p:sp>
      <p:sp>
        <p:nvSpPr>
          <p:cNvPr id="6" name="Slide Number Placeholder 5"/>
          <p:cNvSpPr>
            <a:spLocks noGrp="1"/>
          </p:cNvSpPr>
          <p:nvPr>
            <p:ph type="sldNum" sz="quarter" idx="4294967295"/>
          </p:nvPr>
        </p:nvSpPr>
        <p:spPr>
          <a:xfrm>
            <a:off x="649288" y="6486525"/>
            <a:ext cx="2133600" cy="165100"/>
          </a:xfrm>
        </p:spPr>
        <p:txBody>
          <a:bodyPr/>
          <a:lstStyle/>
          <a:p>
            <a:r>
              <a:rPr lang="en-GB" dirty="0"/>
              <a:t>Page </a:t>
            </a:r>
            <a:fld id="{0AC97AD6-4916-487D-8B1D-DBCB4E9734F2}" type="slidenum">
              <a:rPr lang="en-GB"/>
              <a:pPr/>
              <a:t>14</a:t>
            </a:fld>
            <a:endParaRPr lang="en-GB" dirty="0"/>
          </a:p>
        </p:txBody>
      </p:sp>
      <p:pic>
        <p:nvPicPr>
          <p:cNvPr id="5122" name="Picture 2" descr="\\bdo\dfsroot\BDO_Public\פיתוח עיסקי\תמונות למחלקות-מעורבב\מיסים\iStock_000007556143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1296" y="4652589"/>
            <a:ext cx="1682496" cy="1999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4004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292609" y="357823"/>
            <a:ext cx="8569325" cy="5372417"/>
          </a:xfrm>
        </p:spPr>
        <p:txBody>
          <a:bodyPr/>
          <a:lstStyle/>
          <a:p>
            <a:pPr algn="ctr"/>
            <a:r>
              <a:rPr lang="he-IL" sz="3200" b="1" dirty="0" smtClean="0">
                <a:solidFill>
                  <a:srgbClr val="FF0000"/>
                </a:solidFill>
              </a:rPr>
              <a:t>החלטות מיסוי חדשות- המשך</a:t>
            </a:r>
          </a:p>
          <a:p>
            <a:pPr algn="ctr"/>
            <a:endParaRPr lang="he-IL" sz="2800" b="1" dirty="0">
              <a:solidFill>
                <a:srgbClr val="2EAFA4"/>
              </a:solidFill>
            </a:endParaRPr>
          </a:p>
          <a:p>
            <a:r>
              <a:rPr lang="he-IL" sz="2800" b="1" dirty="0" smtClean="0">
                <a:solidFill>
                  <a:srgbClr val="2EAFA4"/>
                </a:solidFill>
              </a:rPr>
              <a:t>ז. </a:t>
            </a:r>
            <a:r>
              <a:rPr lang="he-IL" sz="2800" u="sng" dirty="0" smtClean="0"/>
              <a:t>אשפוז תייר בבית חולים ישראלי והשירותים הנלווים (בבית חולים שהינו עוסק)</a:t>
            </a:r>
          </a:p>
          <a:p>
            <a:pPr marL="457200" indent="-457200">
              <a:buFont typeface="Arial" pitchFamily="34" charset="0"/>
              <a:buChar char="•"/>
            </a:pPr>
            <a:r>
              <a:rPr lang="he-IL" sz="2800" dirty="0" smtClean="0"/>
              <a:t>שינוי המצב הקיים </a:t>
            </a:r>
          </a:p>
          <a:p>
            <a:pPr marL="457200" indent="-457200">
              <a:buFont typeface="Arial" pitchFamily="34" charset="0"/>
              <a:buChar char="•"/>
            </a:pPr>
            <a:r>
              <a:rPr lang="he-IL" sz="2800" dirty="0" smtClean="0"/>
              <a:t>במקרה זה החברה ליוותה חולה תייר הן במהלך הבדיקות הרפואיות השונות המקדימות את האשפוז לבחון התאמה וסיכונים, הן במהלך האשפוז והן לאחריו. והחברה נתנה מענה לכל צרכיו מההליך הרפואי במהלך שהותו בישראל   </a:t>
            </a:r>
          </a:p>
          <a:p>
            <a:pPr marL="457200" indent="-457200">
              <a:buFont typeface="Arial" pitchFamily="34" charset="0"/>
              <a:buChar char="•"/>
            </a:pPr>
            <a:r>
              <a:rPr lang="he-IL" sz="2800" dirty="0" smtClean="0"/>
              <a:t>כגון תרופות, </a:t>
            </a:r>
            <a:r>
              <a:rPr lang="he-IL" sz="2800" dirty="0" err="1" smtClean="0"/>
              <a:t>פיזיוטרפיה</a:t>
            </a:r>
            <a:r>
              <a:rPr lang="he-IL" sz="2800" dirty="0" smtClean="0"/>
              <a:t> </a:t>
            </a:r>
            <a:r>
              <a:rPr lang="he-IL" sz="2800" dirty="0" err="1" smtClean="0"/>
              <a:t>וכו</a:t>
            </a:r>
            <a:r>
              <a:rPr lang="he-IL" sz="2800" dirty="0" smtClean="0"/>
              <a:t>'.</a:t>
            </a:r>
          </a:p>
          <a:p>
            <a:pPr marL="457200" indent="-457200">
              <a:buFont typeface="Arial" pitchFamily="34" charset="0"/>
              <a:buChar char="•"/>
            </a:pPr>
            <a:r>
              <a:rPr lang="he-IL" sz="2800" dirty="0" smtClean="0"/>
              <a:t>התייר משלם ישירות לבית החולים לרבות עמלת החברה בגין שירותיה לתייר.</a:t>
            </a:r>
          </a:p>
        </p:txBody>
      </p:sp>
      <p:sp>
        <p:nvSpPr>
          <p:cNvPr id="6" name="Slide Number Placeholder 5"/>
          <p:cNvSpPr>
            <a:spLocks noGrp="1"/>
          </p:cNvSpPr>
          <p:nvPr>
            <p:ph type="sldNum" sz="quarter" idx="4294967295"/>
          </p:nvPr>
        </p:nvSpPr>
        <p:spPr>
          <a:xfrm>
            <a:off x="649288" y="6486525"/>
            <a:ext cx="2133600" cy="165100"/>
          </a:xfrm>
        </p:spPr>
        <p:txBody>
          <a:bodyPr/>
          <a:lstStyle/>
          <a:p>
            <a:r>
              <a:rPr lang="en-GB" dirty="0"/>
              <a:t>Page </a:t>
            </a:r>
            <a:fld id="{0AC97AD6-4916-487D-8B1D-DBCB4E9734F2}" type="slidenum">
              <a:rPr lang="en-GB"/>
              <a:pPr/>
              <a:t>15</a:t>
            </a:fld>
            <a:endParaRPr lang="en-GB" dirty="0"/>
          </a:p>
        </p:txBody>
      </p:sp>
    </p:spTree>
    <p:extLst>
      <p:ext uri="{BB962C8B-B14F-4D97-AF65-F5344CB8AC3E}">
        <p14:creationId xmlns:p14="http://schemas.microsoft.com/office/powerpoint/2010/main" val="38380791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292609" y="357823"/>
            <a:ext cx="8569325" cy="5372417"/>
          </a:xfrm>
        </p:spPr>
        <p:txBody>
          <a:bodyPr/>
          <a:lstStyle/>
          <a:p>
            <a:pPr algn="ctr"/>
            <a:r>
              <a:rPr lang="he-IL" sz="3200" b="1" dirty="0" smtClean="0">
                <a:solidFill>
                  <a:srgbClr val="FF0000"/>
                </a:solidFill>
              </a:rPr>
              <a:t>החלטות מיסוי חדשות- המשך</a:t>
            </a:r>
          </a:p>
          <a:p>
            <a:pPr algn="ctr"/>
            <a:endParaRPr lang="he-IL" sz="2800" b="1" dirty="0">
              <a:solidFill>
                <a:srgbClr val="2EAFA4"/>
              </a:solidFill>
            </a:endParaRPr>
          </a:p>
          <a:p>
            <a:r>
              <a:rPr lang="he-IL" sz="2800" b="1" dirty="0" smtClean="0"/>
              <a:t>נקבע בהחלטה</a:t>
            </a:r>
          </a:p>
          <a:p>
            <a:r>
              <a:rPr lang="he-IL" sz="2800" dirty="0" smtClean="0"/>
              <a:t>חמישה תנאים מצטברים לזכאות</a:t>
            </a:r>
          </a:p>
          <a:p>
            <a:pPr marL="793750" lvl="1" indent="-457200">
              <a:buFont typeface="Arial" pitchFamily="34" charset="0"/>
              <a:buChar char="•"/>
            </a:pPr>
            <a:r>
              <a:rPr lang="he-IL" sz="2800" dirty="0" smtClean="0"/>
              <a:t>תייר</a:t>
            </a:r>
          </a:p>
          <a:p>
            <a:pPr marL="793750" lvl="1" indent="-457200">
              <a:buFont typeface="Arial" pitchFamily="34" charset="0"/>
              <a:buChar char="•"/>
            </a:pPr>
            <a:r>
              <a:rPr lang="he-IL" sz="2800" dirty="0" smtClean="0"/>
              <a:t>בית חולים רשום(לא מרפאה)</a:t>
            </a:r>
          </a:p>
          <a:p>
            <a:pPr marL="793750" lvl="1" indent="-457200">
              <a:buFont typeface="Arial" pitchFamily="34" charset="0"/>
              <a:buChar char="•"/>
            </a:pPr>
            <a:r>
              <a:rPr lang="he-IL" sz="2800" dirty="0" err="1" smtClean="0"/>
              <a:t>אישפוז</a:t>
            </a:r>
            <a:endParaRPr lang="he-IL" sz="2800" dirty="0" smtClean="0"/>
          </a:p>
          <a:p>
            <a:pPr marL="793750" lvl="1" indent="-457200">
              <a:buFont typeface="Arial" pitchFamily="34" charset="0"/>
              <a:buChar char="•"/>
            </a:pPr>
            <a:r>
              <a:rPr lang="he-IL" sz="2800" dirty="0" smtClean="0"/>
              <a:t>השירותים כלולים בחשבונית שמוציא בית החולים לתייר</a:t>
            </a:r>
          </a:p>
          <a:p>
            <a:pPr marL="793750" lvl="1" indent="-457200">
              <a:buFont typeface="Arial" pitchFamily="34" charset="0"/>
              <a:buChar char="•"/>
            </a:pPr>
            <a:r>
              <a:rPr lang="he-IL" sz="2800" dirty="0" smtClean="0"/>
              <a:t>עמידה בדרישות תקנה 12 לתקנות.</a:t>
            </a:r>
          </a:p>
          <a:p>
            <a:r>
              <a:rPr lang="he-IL" sz="2800" dirty="0" smtClean="0"/>
              <a:t>מה שלא נכלל בחשבונית בית החולים חייב במס מלא.</a:t>
            </a:r>
          </a:p>
        </p:txBody>
      </p:sp>
      <p:sp>
        <p:nvSpPr>
          <p:cNvPr id="6" name="Slide Number Placeholder 5"/>
          <p:cNvSpPr>
            <a:spLocks noGrp="1"/>
          </p:cNvSpPr>
          <p:nvPr>
            <p:ph type="sldNum" sz="quarter" idx="4294967295"/>
          </p:nvPr>
        </p:nvSpPr>
        <p:spPr>
          <a:xfrm>
            <a:off x="649288" y="6486525"/>
            <a:ext cx="2133600" cy="165100"/>
          </a:xfrm>
        </p:spPr>
        <p:txBody>
          <a:bodyPr/>
          <a:lstStyle/>
          <a:p>
            <a:r>
              <a:rPr lang="en-GB" dirty="0"/>
              <a:t>Page </a:t>
            </a:r>
            <a:fld id="{0AC97AD6-4916-487D-8B1D-DBCB4E9734F2}" type="slidenum">
              <a:rPr lang="en-GB"/>
              <a:pPr/>
              <a:t>16</a:t>
            </a:fld>
            <a:endParaRPr lang="en-GB" dirty="0"/>
          </a:p>
        </p:txBody>
      </p:sp>
    </p:spTree>
    <p:extLst>
      <p:ext uri="{BB962C8B-B14F-4D97-AF65-F5344CB8AC3E}">
        <p14:creationId xmlns:p14="http://schemas.microsoft.com/office/powerpoint/2010/main" val="32639159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292609" y="357823"/>
            <a:ext cx="8569325" cy="5372417"/>
          </a:xfrm>
        </p:spPr>
        <p:txBody>
          <a:bodyPr/>
          <a:lstStyle/>
          <a:p>
            <a:pPr algn="ctr"/>
            <a:r>
              <a:rPr lang="he-IL" sz="3200" b="1" dirty="0" smtClean="0">
                <a:solidFill>
                  <a:srgbClr val="FF0000"/>
                </a:solidFill>
              </a:rPr>
              <a:t>החלטות מיסוי חדשות- המשך</a:t>
            </a:r>
          </a:p>
          <a:p>
            <a:pPr algn="ctr"/>
            <a:endParaRPr lang="he-IL" sz="2800" b="1" dirty="0">
              <a:solidFill>
                <a:srgbClr val="2EAFA4"/>
              </a:solidFill>
            </a:endParaRPr>
          </a:p>
          <a:p>
            <a:r>
              <a:rPr lang="he-IL" sz="2800" b="1" dirty="0" smtClean="0">
                <a:solidFill>
                  <a:srgbClr val="2EAFA4"/>
                </a:solidFill>
              </a:rPr>
              <a:t>ח. </a:t>
            </a:r>
            <a:r>
              <a:rPr lang="he-IL" sz="2800" u="sng" dirty="0" smtClean="0"/>
              <a:t>חבות במע"מ ברכישת דירת מגורים על ידי עוסק (שאינו בענף המקרקעין)</a:t>
            </a:r>
          </a:p>
          <a:p>
            <a:endParaRPr lang="he-IL" sz="2800" dirty="0" smtClean="0"/>
          </a:p>
          <a:p>
            <a:r>
              <a:rPr lang="he-IL" sz="2800" dirty="0" smtClean="0"/>
              <a:t>עמדת רשות המיסים בקשר לעסקת רכישת הדירה מאדם פרטי.</a:t>
            </a:r>
          </a:p>
          <a:p>
            <a:r>
              <a:rPr lang="he-IL" sz="2800" dirty="0" smtClean="0"/>
              <a:t>והשכרתה למגורים לפחות מ25 שנה </a:t>
            </a:r>
          </a:p>
        </p:txBody>
      </p:sp>
      <p:sp>
        <p:nvSpPr>
          <p:cNvPr id="6" name="Slide Number Placeholder 5"/>
          <p:cNvSpPr>
            <a:spLocks noGrp="1"/>
          </p:cNvSpPr>
          <p:nvPr>
            <p:ph type="sldNum" sz="quarter" idx="4294967295"/>
          </p:nvPr>
        </p:nvSpPr>
        <p:spPr>
          <a:xfrm>
            <a:off x="649288" y="6486525"/>
            <a:ext cx="2133600" cy="165100"/>
          </a:xfrm>
        </p:spPr>
        <p:txBody>
          <a:bodyPr/>
          <a:lstStyle/>
          <a:p>
            <a:r>
              <a:rPr lang="en-GB" dirty="0"/>
              <a:t>Page </a:t>
            </a:r>
            <a:fld id="{0AC97AD6-4916-487D-8B1D-DBCB4E9734F2}" type="slidenum">
              <a:rPr lang="en-GB"/>
              <a:pPr/>
              <a:t>17</a:t>
            </a:fld>
            <a:endParaRPr lang="en-GB" dirty="0"/>
          </a:p>
        </p:txBody>
      </p:sp>
      <p:pic>
        <p:nvPicPr>
          <p:cNvPr id="7170" name="Picture 2" descr="\\bdo\dfsroot\BDO_Public\פיתוח עיסקי\תמונות למחלקות-מעורבב\נדלן\iStock_000005410463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1637" y="3718560"/>
            <a:ext cx="2328876" cy="2933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8595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292609" y="747967"/>
            <a:ext cx="8569325" cy="5372417"/>
          </a:xfrm>
        </p:spPr>
        <p:txBody>
          <a:bodyPr/>
          <a:lstStyle/>
          <a:p>
            <a:pPr algn="ctr"/>
            <a:r>
              <a:rPr lang="he-IL" sz="3200" b="1" dirty="0" smtClean="0">
                <a:solidFill>
                  <a:srgbClr val="FF0000"/>
                </a:solidFill>
              </a:rPr>
              <a:t>החלטות מיסוי חדשות- המשך</a:t>
            </a:r>
          </a:p>
          <a:p>
            <a:pPr algn="ctr"/>
            <a:endParaRPr lang="he-IL" sz="2800" b="1" dirty="0">
              <a:solidFill>
                <a:srgbClr val="2EAFA4"/>
              </a:solidFill>
            </a:endParaRPr>
          </a:p>
          <a:p>
            <a:r>
              <a:rPr lang="he-IL" sz="2800" b="1" dirty="0" smtClean="0">
                <a:solidFill>
                  <a:srgbClr val="2EAFA4"/>
                </a:solidFill>
              </a:rPr>
              <a:t>ט. </a:t>
            </a:r>
            <a:r>
              <a:rPr lang="he-IL" sz="2800" u="sng" dirty="0" smtClean="0"/>
              <a:t>חבות במע"מ תקבולים במסגרת תוכנית התייעלות בענף יצרני החלב.</a:t>
            </a:r>
          </a:p>
          <a:p>
            <a:r>
              <a:rPr lang="he-IL" sz="2800" dirty="0" smtClean="0"/>
              <a:t>   בהחלטת ממשלה נקבע תקציב לביצוע לרכישת המכסות     </a:t>
            </a:r>
          </a:p>
          <a:p>
            <a:r>
              <a:rPr lang="he-IL" sz="2800" dirty="0"/>
              <a:t> </a:t>
            </a:r>
            <a:r>
              <a:rPr lang="he-IL" sz="2800" dirty="0" smtClean="0"/>
              <a:t>  ומכירתן לעוסקים חדשים.</a:t>
            </a:r>
          </a:p>
          <a:p>
            <a:r>
              <a:rPr lang="he-IL" sz="2800" b="1" dirty="0" smtClean="0"/>
              <a:t>  נקבע</a:t>
            </a:r>
          </a:p>
          <a:p>
            <a:r>
              <a:rPr lang="he-IL" sz="2800" dirty="0" smtClean="0"/>
              <a:t>התקבול חייב במע"מ לפי סעיף 2 לחוק או סעיף 12 לחוק.</a:t>
            </a:r>
          </a:p>
        </p:txBody>
      </p:sp>
      <p:sp>
        <p:nvSpPr>
          <p:cNvPr id="6" name="Slide Number Placeholder 5"/>
          <p:cNvSpPr>
            <a:spLocks noGrp="1"/>
          </p:cNvSpPr>
          <p:nvPr>
            <p:ph type="sldNum" sz="quarter" idx="4294967295"/>
          </p:nvPr>
        </p:nvSpPr>
        <p:spPr>
          <a:xfrm>
            <a:off x="649288" y="6486525"/>
            <a:ext cx="2133600" cy="165100"/>
          </a:xfrm>
        </p:spPr>
        <p:txBody>
          <a:bodyPr/>
          <a:lstStyle/>
          <a:p>
            <a:r>
              <a:rPr lang="en-GB" dirty="0"/>
              <a:t>Page </a:t>
            </a:r>
            <a:fld id="{0AC97AD6-4916-487D-8B1D-DBCB4E9734F2}" type="slidenum">
              <a:rPr lang="en-GB"/>
              <a:pPr/>
              <a:t>18</a:t>
            </a:fld>
            <a:endParaRPr lang="en-GB" dirty="0"/>
          </a:p>
        </p:txBody>
      </p:sp>
      <p:pic>
        <p:nvPicPr>
          <p:cNvPr id="1026" name="Picture 2" descr="\\bdo\dfsroot\BDO_Public\פיתוח עיסקי\תמונות למחלקות-מעורבב\קיבוצים\iStock_000003785967X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84" y="4948461"/>
            <a:ext cx="2318004" cy="1538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3771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292609" y="357823"/>
            <a:ext cx="8569325" cy="5372417"/>
          </a:xfrm>
        </p:spPr>
        <p:txBody>
          <a:bodyPr/>
          <a:lstStyle/>
          <a:p>
            <a:pPr algn="ctr"/>
            <a:r>
              <a:rPr lang="he-IL" sz="3200" b="1" dirty="0" smtClean="0">
                <a:solidFill>
                  <a:srgbClr val="FF0000"/>
                </a:solidFill>
              </a:rPr>
              <a:t>החלטות מיסוי חדשות- המשך</a:t>
            </a:r>
          </a:p>
          <a:p>
            <a:pPr algn="ctr"/>
            <a:endParaRPr lang="he-IL" sz="2800" b="1" dirty="0">
              <a:solidFill>
                <a:srgbClr val="2EAFA4"/>
              </a:solidFill>
            </a:endParaRPr>
          </a:p>
          <a:p>
            <a:r>
              <a:rPr lang="he-IL" sz="2800" b="1" dirty="0" smtClean="0">
                <a:solidFill>
                  <a:srgbClr val="2EAFA4"/>
                </a:solidFill>
              </a:rPr>
              <a:t>י'. </a:t>
            </a:r>
            <a:r>
              <a:rPr lang="he-IL" sz="2800" u="sng" dirty="0" smtClean="0"/>
              <a:t>הוצאות הודעת זיכוי לספקים בגין עסקאות ששולמו באמצעות תווי קנייה או כרטיסי אשראי והתקבלה בגינם תמורה מופחתת</a:t>
            </a:r>
            <a:r>
              <a:rPr lang="he-IL" sz="2800" dirty="0" smtClean="0"/>
              <a:t>.</a:t>
            </a:r>
          </a:p>
          <a:p>
            <a:endParaRPr lang="he-IL" sz="2800" dirty="0" smtClean="0"/>
          </a:p>
          <a:p>
            <a:r>
              <a:rPr lang="he-IL" sz="2800" dirty="0" smtClean="0"/>
              <a:t>תנאים לביצוע</a:t>
            </a:r>
          </a:p>
          <a:p>
            <a:r>
              <a:rPr lang="he-IL" sz="2800" dirty="0" smtClean="0"/>
              <a:t>אחת לחודש בתנאי שעומדים בדרישות שפורטו בהחלטת המיסוי.</a:t>
            </a:r>
          </a:p>
        </p:txBody>
      </p:sp>
      <p:sp>
        <p:nvSpPr>
          <p:cNvPr id="6" name="Slide Number Placeholder 5"/>
          <p:cNvSpPr>
            <a:spLocks noGrp="1"/>
          </p:cNvSpPr>
          <p:nvPr>
            <p:ph type="sldNum" sz="quarter" idx="4294967295"/>
          </p:nvPr>
        </p:nvSpPr>
        <p:spPr>
          <a:xfrm>
            <a:off x="649288" y="6486525"/>
            <a:ext cx="2133600" cy="165100"/>
          </a:xfrm>
        </p:spPr>
        <p:txBody>
          <a:bodyPr/>
          <a:lstStyle/>
          <a:p>
            <a:r>
              <a:rPr lang="en-GB" dirty="0"/>
              <a:t>Page </a:t>
            </a:r>
            <a:fld id="{0AC97AD6-4916-487D-8B1D-DBCB4E9734F2}" type="slidenum">
              <a:rPr lang="en-GB"/>
              <a:pPr/>
              <a:t>19</a:t>
            </a:fld>
            <a:endParaRPr lang="en-GB" dirty="0"/>
          </a:p>
        </p:txBody>
      </p:sp>
      <p:pic>
        <p:nvPicPr>
          <p:cNvPr id="6146" name="Picture 2" descr="\\bdo\dfsroot\BDO_Public\פיתוח עיסקי\תמונות למחלקות-מעורבב\מיסים\iStock_000020861023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6080" y="4341523"/>
            <a:ext cx="3218688" cy="2145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7302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287338" y="1040575"/>
            <a:ext cx="8569325" cy="4653089"/>
          </a:xfrm>
        </p:spPr>
        <p:txBody>
          <a:bodyPr/>
          <a:lstStyle/>
          <a:p>
            <a:pPr algn="ctr"/>
            <a:r>
              <a:rPr lang="he-IL" sz="3600" b="1" dirty="0" smtClean="0">
                <a:solidFill>
                  <a:schemeClr val="accent5">
                    <a:lumMod val="60000"/>
                    <a:lumOff val="40000"/>
                  </a:schemeClr>
                </a:solidFill>
              </a:rPr>
              <a:t>סל חקיקה שבדרך</a:t>
            </a:r>
          </a:p>
          <a:p>
            <a:pPr algn="ctr"/>
            <a:endParaRPr lang="he-IL" sz="2800" dirty="0" smtClean="0">
              <a:solidFill>
                <a:srgbClr val="2EAFA4"/>
              </a:solidFill>
            </a:endParaRPr>
          </a:p>
          <a:p>
            <a:r>
              <a:rPr lang="he-IL" sz="2800" dirty="0" smtClean="0"/>
              <a:t>1. הוספת סעיף 17א "נאמן של קבוצת רכישה" </a:t>
            </a:r>
          </a:p>
          <a:p>
            <a:pPr marL="622300" lvl="1" indent="-285750">
              <a:buFont typeface="Arial" pitchFamily="34" charset="0"/>
              <a:buChar char="•"/>
            </a:pPr>
            <a:r>
              <a:rPr lang="he-IL" sz="2800" dirty="0" smtClean="0"/>
              <a:t>רקע לתיקון- אכיפת תיקון 40 לחוק מע"מ לגבי מכירת זכות במקרקעין לקבוצת רכישה בידי אדם שאין עיסוקיו במכירת מקרקעין.</a:t>
            </a:r>
          </a:p>
          <a:p>
            <a:pPr marL="622300" lvl="1" indent="-285750">
              <a:buFont typeface="Arial" pitchFamily="34" charset="0"/>
              <a:buChar char="•"/>
            </a:pPr>
            <a:r>
              <a:rPr lang="he-IL" sz="2800" dirty="0" smtClean="0"/>
              <a:t>חובת הנאמן להודיע ולהמציא פרטים למוכר</a:t>
            </a:r>
          </a:p>
          <a:p>
            <a:pPr marL="622300" lvl="1" indent="-285750">
              <a:buFont typeface="Arial" pitchFamily="34" charset="0"/>
              <a:buChar char="•"/>
            </a:pPr>
            <a:r>
              <a:rPr lang="he-IL" sz="2800" dirty="0" smtClean="0"/>
              <a:t>צירוף ההודעה לדיווח למס שבח</a:t>
            </a:r>
          </a:p>
          <a:p>
            <a:pPr marL="622300" lvl="1" indent="-285750">
              <a:buFont typeface="Arial" pitchFamily="34" charset="0"/>
              <a:buChar char="•"/>
            </a:pPr>
            <a:r>
              <a:rPr lang="he-IL" sz="2800" dirty="0" smtClean="0"/>
              <a:t>הסנקציה בשל הפרת הסעיף</a:t>
            </a:r>
          </a:p>
          <a:p>
            <a:pPr marL="622300" lvl="1" indent="-285750">
              <a:buFont typeface="Arial" pitchFamily="34" charset="0"/>
              <a:buChar char="•"/>
            </a:pPr>
            <a:endParaRPr lang="he-IL" sz="2800" dirty="0" smtClean="0"/>
          </a:p>
        </p:txBody>
      </p:sp>
      <p:sp>
        <p:nvSpPr>
          <p:cNvPr id="6" name="Slide Number Placeholder 5"/>
          <p:cNvSpPr>
            <a:spLocks noGrp="1"/>
          </p:cNvSpPr>
          <p:nvPr>
            <p:ph type="sldNum" sz="quarter" idx="4294967295"/>
          </p:nvPr>
        </p:nvSpPr>
        <p:spPr>
          <a:xfrm>
            <a:off x="649288" y="6486525"/>
            <a:ext cx="2133600" cy="165100"/>
          </a:xfrm>
        </p:spPr>
        <p:txBody>
          <a:bodyPr/>
          <a:lstStyle/>
          <a:p>
            <a:r>
              <a:rPr lang="en-GB" dirty="0"/>
              <a:t>Page </a:t>
            </a:r>
            <a:fld id="{0AC97AD6-4916-487D-8B1D-DBCB4E9734F2}" type="slidenum">
              <a:rPr lang="en-GB"/>
              <a:pPr/>
              <a:t>2</a:t>
            </a:fld>
            <a:endParaRPr lang="en-GB" dirty="0"/>
          </a:p>
        </p:txBody>
      </p:sp>
      <p:pic>
        <p:nvPicPr>
          <p:cNvPr id="2050" name="Picture 2" descr="\\bdo\dfsroot\BDO_Public\פיתוח עיסקי\תמונות למחלקות-מעורבב\מיסים\7815944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589" y="4596750"/>
            <a:ext cx="2923371" cy="21938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Freeform 25"/>
          <p:cNvSpPr>
            <a:spLocks noChangeAspect="1"/>
          </p:cNvSpPr>
          <p:nvPr/>
        </p:nvSpPr>
        <p:spPr bwMode="gray">
          <a:xfrm>
            <a:off x="8691563" y="5030788"/>
            <a:ext cx="161925" cy="1827212"/>
          </a:xfrm>
          <a:custGeom>
            <a:avLst/>
            <a:gdLst>
              <a:gd name="T0" fmla="*/ 2147483647 w 120"/>
              <a:gd name="T1" fmla="*/ 0 h 1354"/>
              <a:gd name="T2" fmla="*/ 2147483647 w 120"/>
              <a:gd name="T3" fmla="*/ 2147483647 h 1354"/>
              <a:gd name="T4" fmla="*/ 0 w 120"/>
              <a:gd name="T5" fmla="*/ 2147483647 h 1354"/>
              <a:gd name="T6" fmla="*/ 0 w 120"/>
              <a:gd name="T7" fmla="*/ 2147483647 h 1354"/>
              <a:gd name="T8" fmla="*/ 2147483647 w 120"/>
              <a:gd name="T9" fmla="*/ 0 h 1354"/>
              <a:gd name="T10" fmla="*/ 0 60000 65536"/>
              <a:gd name="T11" fmla="*/ 0 60000 65536"/>
              <a:gd name="T12" fmla="*/ 0 60000 65536"/>
              <a:gd name="T13" fmla="*/ 0 60000 65536"/>
              <a:gd name="T14" fmla="*/ 0 60000 65536"/>
              <a:gd name="T15" fmla="*/ 0 w 120"/>
              <a:gd name="T16" fmla="*/ 0 h 1354"/>
              <a:gd name="T17" fmla="*/ 120 w 120"/>
              <a:gd name="T18" fmla="*/ 1354 h 1354"/>
            </a:gdLst>
            <a:ahLst/>
            <a:cxnLst>
              <a:cxn ang="T10">
                <a:pos x="T0" y="T1"/>
              </a:cxn>
              <a:cxn ang="T11">
                <a:pos x="T2" y="T3"/>
              </a:cxn>
              <a:cxn ang="T12">
                <a:pos x="T4" y="T5"/>
              </a:cxn>
              <a:cxn ang="T13">
                <a:pos x="T6" y="T7"/>
              </a:cxn>
              <a:cxn ang="T14">
                <a:pos x="T8" y="T9"/>
              </a:cxn>
            </a:cxnLst>
            <a:rect l="T15" t="T16" r="T17" b="T18"/>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he-IL"/>
          </a:p>
        </p:txBody>
      </p:sp>
      <p:sp>
        <p:nvSpPr>
          <p:cNvPr id="31748" name="Freeform 30"/>
          <p:cNvSpPr>
            <a:spLocks noChangeAspect="1"/>
          </p:cNvSpPr>
          <p:nvPr/>
        </p:nvSpPr>
        <p:spPr bwMode="gray">
          <a:xfrm>
            <a:off x="8691563" y="0"/>
            <a:ext cx="161925" cy="898525"/>
          </a:xfrm>
          <a:custGeom>
            <a:avLst/>
            <a:gdLst>
              <a:gd name="T0" fmla="*/ 2147483647 w 120"/>
              <a:gd name="T1" fmla="*/ 2147483647 h 666"/>
              <a:gd name="T2" fmla="*/ 2147483647 w 120"/>
              <a:gd name="T3" fmla="*/ 0 h 666"/>
              <a:gd name="T4" fmla="*/ 0 w 120"/>
              <a:gd name="T5" fmla="*/ 0 h 666"/>
              <a:gd name="T6" fmla="*/ 0 w 120"/>
              <a:gd name="T7" fmla="*/ 2147483647 h 666"/>
              <a:gd name="T8" fmla="*/ 2147483647 w 120"/>
              <a:gd name="T9" fmla="*/ 2147483647 h 666"/>
              <a:gd name="T10" fmla="*/ 0 60000 65536"/>
              <a:gd name="T11" fmla="*/ 0 60000 65536"/>
              <a:gd name="T12" fmla="*/ 0 60000 65536"/>
              <a:gd name="T13" fmla="*/ 0 60000 65536"/>
              <a:gd name="T14" fmla="*/ 0 60000 65536"/>
              <a:gd name="T15" fmla="*/ 0 w 120"/>
              <a:gd name="T16" fmla="*/ 0 h 666"/>
              <a:gd name="T17" fmla="*/ 120 w 120"/>
              <a:gd name="T18" fmla="*/ 666 h 666"/>
            </a:gdLst>
            <a:ahLst/>
            <a:cxnLst>
              <a:cxn ang="T10">
                <a:pos x="T0" y="T1"/>
              </a:cxn>
              <a:cxn ang="T11">
                <a:pos x="T2" y="T3"/>
              </a:cxn>
              <a:cxn ang="T12">
                <a:pos x="T4" y="T5"/>
              </a:cxn>
              <a:cxn ang="T13">
                <a:pos x="T6" y="T7"/>
              </a:cxn>
              <a:cxn ang="T14">
                <a:pos x="T8" y="T9"/>
              </a:cxn>
            </a:cxnLst>
            <a:rect l="T15" t="T16" r="T17" b="T18"/>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he-IL"/>
          </a:p>
        </p:txBody>
      </p:sp>
      <p:sp>
        <p:nvSpPr>
          <p:cNvPr id="31749" name="TextBox 4"/>
          <p:cNvSpPr txBox="1">
            <a:spLocks noChangeArrowheads="1"/>
          </p:cNvSpPr>
          <p:nvPr/>
        </p:nvSpPr>
        <p:spPr bwMode="auto">
          <a:xfrm>
            <a:off x="3708400" y="836613"/>
            <a:ext cx="4535488" cy="2738437"/>
          </a:xfrm>
          <a:prstGeom prst="rect">
            <a:avLst/>
          </a:prstGeom>
          <a:noFill/>
          <a:ln w="9525">
            <a:noFill/>
            <a:miter lim="800000"/>
            <a:headEnd/>
            <a:tailEnd/>
          </a:ln>
        </p:spPr>
        <p:txBody>
          <a:bodyPr>
            <a:spAutoFit/>
          </a:bodyPr>
          <a:lstStyle/>
          <a:p>
            <a:endParaRPr lang="he-IL" sz="2800" b="1">
              <a:solidFill>
                <a:schemeClr val="bg1"/>
              </a:solidFill>
              <a:latin typeface="Calibri" pitchFamily="34" charset="0"/>
              <a:cs typeface="David" pitchFamily="34" charset="-79"/>
            </a:endParaRPr>
          </a:p>
          <a:p>
            <a:pPr rtl="0"/>
            <a:endParaRPr lang="en-US" sz="4800">
              <a:solidFill>
                <a:schemeClr val="bg1"/>
              </a:solidFill>
              <a:latin typeface="Trebuchet MS" pitchFamily="34" charset="0"/>
              <a:cs typeface="David" pitchFamily="34" charset="-79"/>
            </a:endParaRPr>
          </a:p>
          <a:p>
            <a:pPr lvl="2" rtl="0"/>
            <a:r>
              <a:rPr lang="he-IL" sz="4800">
                <a:solidFill>
                  <a:schemeClr val="bg1"/>
                </a:solidFill>
                <a:latin typeface="Verdana" pitchFamily="34" charset="0"/>
                <a:ea typeface="Arial Unicode MS" pitchFamily="34" charset="-128"/>
                <a:cs typeface="David" pitchFamily="34" charset="-79"/>
              </a:rPr>
              <a:t>					</a:t>
            </a:r>
            <a:endParaRPr lang="he-IL" sz="4800">
              <a:solidFill>
                <a:schemeClr val="bg1"/>
              </a:solidFill>
              <a:latin typeface="Trebuchet MS" pitchFamily="34" charset="0"/>
              <a:cs typeface="David" pitchFamily="34" charset="-79"/>
            </a:endParaRPr>
          </a:p>
        </p:txBody>
      </p:sp>
      <p:sp>
        <p:nvSpPr>
          <p:cNvPr id="6" name="TextBox 4"/>
          <p:cNvSpPr txBox="1">
            <a:spLocks noChangeArrowheads="1"/>
          </p:cNvSpPr>
          <p:nvPr/>
        </p:nvSpPr>
        <p:spPr bwMode="auto">
          <a:xfrm>
            <a:off x="3182590" y="1069200"/>
            <a:ext cx="5830785" cy="1938992"/>
          </a:xfrm>
          <a:prstGeom prst="rect">
            <a:avLst/>
          </a:prstGeom>
          <a:noFill/>
          <a:ln w="9525">
            <a:noFill/>
            <a:miter lim="800000"/>
            <a:headEnd/>
            <a:tailEnd/>
          </a:ln>
        </p:spPr>
        <p:txBody>
          <a:bodyPr wrap="square">
            <a:spAutoFit/>
          </a:bodyPr>
          <a:lstStyle/>
          <a:p>
            <a:pPr algn="r">
              <a:defRPr/>
            </a:pPr>
            <a:r>
              <a:rPr lang="he-IL" sz="6000" b="1" dirty="0" smtClean="0">
                <a:solidFill>
                  <a:schemeClr val="bg1"/>
                </a:solidFill>
                <a:effectLst>
                  <a:outerShdw blurRad="38100" dist="38100" dir="2700000" algn="tl">
                    <a:srgbClr val="000000">
                      <a:alpha val="43137"/>
                    </a:srgbClr>
                  </a:outerShdw>
                </a:effectLst>
                <a:latin typeface="Calibri" pitchFamily="34" charset="0"/>
                <a:cs typeface="+mn-cs"/>
              </a:rPr>
              <a:t>תודה על </a:t>
            </a:r>
          </a:p>
          <a:p>
            <a:pPr algn="r">
              <a:defRPr/>
            </a:pPr>
            <a:r>
              <a:rPr lang="he-IL" sz="6000" dirty="0" smtClean="0">
                <a:effectLst>
                  <a:outerShdw blurRad="38100" dist="38100" dir="2700000" algn="tl">
                    <a:srgbClr val="000000">
                      <a:alpha val="43137"/>
                    </a:srgbClr>
                  </a:outerShdw>
                </a:effectLst>
                <a:latin typeface="Calibri" pitchFamily="34" charset="0"/>
              </a:rPr>
              <a:t>ההקשבה</a:t>
            </a:r>
            <a:endParaRPr lang="he-IL" sz="6000" b="1" dirty="0">
              <a:solidFill>
                <a:schemeClr val="bg1"/>
              </a:solidFill>
              <a:effectLst>
                <a:outerShdw blurRad="38100" dist="38100" dir="2700000" algn="tl">
                  <a:srgbClr val="000000">
                    <a:alpha val="43137"/>
                  </a:srgbClr>
                </a:outerShdw>
              </a:effectLst>
              <a:latin typeface="Calibri" pitchFamily="34" charset="0"/>
              <a:cs typeface="David" pitchFamily="2" charset="-79"/>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287338" y="1040575"/>
            <a:ext cx="8569325" cy="4653089"/>
          </a:xfrm>
        </p:spPr>
        <p:txBody>
          <a:bodyPr/>
          <a:lstStyle/>
          <a:p>
            <a:pPr algn="ctr"/>
            <a:r>
              <a:rPr lang="he-IL" sz="3600" b="1" dirty="0" smtClean="0">
                <a:solidFill>
                  <a:schemeClr val="accent5">
                    <a:lumMod val="60000"/>
                    <a:lumOff val="40000"/>
                  </a:schemeClr>
                </a:solidFill>
              </a:rPr>
              <a:t>חקיקה שבדרך</a:t>
            </a:r>
            <a:r>
              <a:rPr lang="he-IL" sz="3600" b="1" dirty="0">
                <a:solidFill>
                  <a:schemeClr val="accent5">
                    <a:lumMod val="60000"/>
                    <a:lumOff val="40000"/>
                  </a:schemeClr>
                </a:solidFill>
              </a:rPr>
              <a:t> </a:t>
            </a:r>
            <a:r>
              <a:rPr lang="he-IL" sz="3600" b="1" dirty="0" smtClean="0">
                <a:solidFill>
                  <a:schemeClr val="accent5">
                    <a:lumMod val="60000"/>
                    <a:lumOff val="40000"/>
                  </a:schemeClr>
                </a:solidFill>
              </a:rPr>
              <a:t>- המשך </a:t>
            </a:r>
            <a:endParaRPr lang="he-IL" sz="3600" b="1" dirty="0">
              <a:solidFill>
                <a:schemeClr val="accent5">
                  <a:lumMod val="60000"/>
                  <a:lumOff val="40000"/>
                </a:schemeClr>
              </a:solidFill>
            </a:endParaRPr>
          </a:p>
          <a:p>
            <a:pPr algn="ctr"/>
            <a:endParaRPr lang="he-IL" sz="2800" dirty="0" smtClean="0">
              <a:solidFill>
                <a:srgbClr val="2EAFA4"/>
              </a:solidFill>
            </a:endParaRPr>
          </a:p>
          <a:p>
            <a:r>
              <a:rPr lang="he-IL" sz="2800" dirty="0" smtClean="0"/>
              <a:t>2. הטלת עיצום כספי בגין שתי עבירות</a:t>
            </a:r>
          </a:p>
          <a:p>
            <a:pPr marL="622300" lvl="1" indent="-285750">
              <a:buFont typeface="Arial" pitchFamily="34" charset="0"/>
              <a:buChar char="•"/>
            </a:pPr>
            <a:r>
              <a:rPr lang="he-IL" sz="2800" dirty="0" smtClean="0"/>
              <a:t>מסירת ידיעה לא מדויקת או מסמך הכולל ידיעה כאמור במסגרת הדיווח למע"מ, בלא הסבר סביר.</a:t>
            </a:r>
          </a:p>
          <a:p>
            <a:pPr marL="622300" lvl="1" indent="-285750">
              <a:buFont typeface="Arial" pitchFamily="34" charset="0"/>
              <a:buChar char="•"/>
            </a:pPr>
            <a:r>
              <a:rPr lang="he-IL" sz="2800" dirty="0" smtClean="0"/>
              <a:t>הוציא חשבונית מס מבלי שהיה זכאי לעשות כן או שנאסר עליו.</a:t>
            </a:r>
          </a:p>
          <a:p>
            <a:pPr marL="622300" lvl="1" indent="-285750">
              <a:buFont typeface="Arial" pitchFamily="34" charset="0"/>
              <a:buChar char="•"/>
            </a:pPr>
            <a:r>
              <a:rPr lang="he-IL" sz="2800" dirty="0" smtClean="0"/>
              <a:t>הסנקציה </a:t>
            </a:r>
          </a:p>
          <a:p>
            <a:pPr lvl="1" indent="0">
              <a:buNone/>
            </a:pPr>
            <a:endParaRPr lang="he-IL" sz="2800" dirty="0" smtClean="0"/>
          </a:p>
        </p:txBody>
      </p:sp>
      <p:sp>
        <p:nvSpPr>
          <p:cNvPr id="6" name="Slide Number Placeholder 5"/>
          <p:cNvSpPr>
            <a:spLocks noGrp="1"/>
          </p:cNvSpPr>
          <p:nvPr>
            <p:ph type="sldNum" sz="quarter" idx="4294967295"/>
          </p:nvPr>
        </p:nvSpPr>
        <p:spPr>
          <a:xfrm>
            <a:off x="649288" y="6486525"/>
            <a:ext cx="2133600" cy="165100"/>
          </a:xfrm>
        </p:spPr>
        <p:txBody>
          <a:bodyPr/>
          <a:lstStyle/>
          <a:p>
            <a:r>
              <a:rPr lang="en-GB" dirty="0"/>
              <a:t>Page </a:t>
            </a:r>
            <a:fld id="{0AC97AD6-4916-487D-8B1D-DBCB4E9734F2}" type="slidenum">
              <a:rPr lang="en-GB"/>
              <a:pPr/>
              <a:t>3</a:t>
            </a:fld>
            <a:endParaRPr lang="en-GB" dirty="0"/>
          </a:p>
        </p:txBody>
      </p:sp>
    </p:spTree>
    <p:extLst>
      <p:ext uri="{BB962C8B-B14F-4D97-AF65-F5344CB8AC3E}">
        <p14:creationId xmlns:p14="http://schemas.microsoft.com/office/powerpoint/2010/main" val="1762275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390145" y="699199"/>
            <a:ext cx="8569325" cy="5433377"/>
          </a:xfrm>
        </p:spPr>
        <p:txBody>
          <a:bodyPr/>
          <a:lstStyle/>
          <a:p>
            <a:pPr algn="ctr"/>
            <a:r>
              <a:rPr lang="he-IL" sz="3200" b="1" dirty="0" smtClean="0">
                <a:solidFill>
                  <a:srgbClr val="2EAFA4"/>
                </a:solidFill>
              </a:rPr>
              <a:t>תיקונים אחרונים</a:t>
            </a:r>
          </a:p>
          <a:p>
            <a:pPr algn="ctr"/>
            <a:endParaRPr lang="he-IL" sz="2800" b="1" dirty="0" smtClean="0">
              <a:solidFill>
                <a:srgbClr val="2EAFA4"/>
              </a:solidFill>
            </a:endParaRPr>
          </a:p>
          <a:p>
            <a:r>
              <a:rPr lang="he-IL" sz="2800" dirty="0" smtClean="0"/>
              <a:t>1. דיווח על חוות דעת ונקיטת עמדה החייבת דיווח </a:t>
            </a:r>
          </a:p>
          <a:p>
            <a:pPr marL="285750" indent="-285750">
              <a:buFont typeface="Arial" pitchFamily="34" charset="0"/>
              <a:buChar char="•"/>
            </a:pPr>
            <a:r>
              <a:rPr lang="he-IL" sz="2800" dirty="0" smtClean="0"/>
              <a:t>נוסף סעיף 67ג.</a:t>
            </a:r>
          </a:p>
          <a:p>
            <a:pPr marL="285750" indent="-285750">
              <a:buFont typeface="Arial" pitchFamily="34" charset="0"/>
              <a:buChar char="•"/>
            </a:pPr>
            <a:r>
              <a:rPr lang="he-IL" sz="2800" dirty="0" smtClean="0"/>
              <a:t>חוות דעת בכתב חתומה במישרין או בעקיפין המאפשרת יתרון מס או נועדה לאפשר יתרון מס ושמתקיים בו אחד מהשניים:</a:t>
            </a:r>
          </a:p>
          <a:p>
            <a:pPr marL="1257300" lvl="3" indent="-285750">
              <a:buFont typeface="Arial" pitchFamily="34" charset="0"/>
              <a:buChar char="•"/>
            </a:pPr>
            <a:r>
              <a:rPr lang="he-IL" sz="2400" dirty="0" smtClean="0"/>
              <a:t>שכ"ט תלוי ביתרון המס </a:t>
            </a:r>
          </a:p>
          <a:p>
            <a:pPr lvl="3" indent="0">
              <a:buNone/>
            </a:pPr>
            <a:r>
              <a:rPr lang="he-IL" sz="2400" dirty="0" smtClean="0"/>
              <a:t>או</a:t>
            </a:r>
          </a:p>
          <a:p>
            <a:pPr marL="1257300" lvl="3" indent="-285750">
              <a:buFont typeface="Arial" pitchFamily="34" charset="0"/>
              <a:buChar char="•"/>
            </a:pPr>
            <a:r>
              <a:rPr lang="he-IL" sz="2400" dirty="0" smtClean="0"/>
              <a:t>"תכנון מדף" </a:t>
            </a:r>
          </a:p>
          <a:p>
            <a:pPr lvl="1" indent="0">
              <a:buNone/>
            </a:pPr>
            <a:endParaRPr lang="he-IL" sz="2800" dirty="0" smtClean="0"/>
          </a:p>
        </p:txBody>
      </p:sp>
      <p:sp>
        <p:nvSpPr>
          <p:cNvPr id="6" name="Slide Number Placeholder 5"/>
          <p:cNvSpPr>
            <a:spLocks noGrp="1"/>
          </p:cNvSpPr>
          <p:nvPr>
            <p:ph type="sldNum" sz="quarter" idx="4294967295"/>
          </p:nvPr>
        </p:nvSpPr>
        <p:spPr>
          <a:xfrm>
            <a:off x="649288" y="6486525"/>
            <a:ext cx="2133600" cy="165100"/>
          </a:xfrm>
        </p:spPr>
        <p:txBody>
          <a:bodyPr/>
          <a:lstStyle/>
          <a:p>
            <a:r>
              <a:rPr lang="en-GB" dirty="0"/>
              <a:t>Page </a:t>
            </a:r>
            <a:fld id="{0AC97AD6-4916-487D-8B1D-DBCB4E9734F2}" type="slidenum">
              <a:rPr lang="en-GB"/>
              <a:pPr/>
              <a:t>4</a:t>
            </a:fld>
            <a:endParaRPr lang="en-GB" dirty="0"/>
          </a:p>
        </p:txBody>
      </p:sp>
      <p:pic>
        <p:nvPicPr>
          <p:cNvPr id="1026" name="Picture 2" descr="\\bdo\dfsroot\BDO_Public\פיתוח עיסקי\תמונות למחלקות-מעורבב\מיסים\iStock_000006001673X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7260" y="4376928"/>
            <a:ext cx="2793492" cy="1853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752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292609" y="1003999"/>
            <a:ext cx="8569325" cy="4860353"/>
          </a:xfrm>
        </p:spPr>
        <p:txBody>
          <a:bodyPr/>
          <a:lstStyle/>
          <a:p>
            <a:pPr algn="ctr"/>
            <a:r>
              <a:rPr lang="he-IL" sz="3200" b="1" dirty="0">
                <a:solidFill>
                  <a:srgbClr val="2EAFA4"/>
                </a:solidFill>
              </a:rPr>
              <a:t>תיקונים אחרונים - המשך</a:t>
            </a:r>
            <a:endParaRPr lang="he-IL" sz="3200" b="1" dirty="0" smtClean="0">
              <a:solidFill>
                <a:srgbClr val="2EAFA4"/>
              </a:solidFill>
            </a:endParaRPr>
          </a:p>
          <a:p>
            <a:pPr algn="ctr"/>
            <a:endParaRPr lang="he-IL" sz="2800" b="1" dirty="0" smtClean="0">
              <a:solidFill>
                <a:srgbClr val="2EAFA4"/>
              </a:solidFill>
            </a:endParaRPr>
          </a:p>
          <a:p>
            <a:pPr marL="285750" indent="-285750">
              <a:buFont typeface="Arial" pitchFamily="34" charset="0"/>
              <a:buChar char="•"/>
            </a:pPr>
            <a:r>
              <a:rPr lang="he-IL" sz="2800" dirty="0"/>
              <a:t>"יתרון מס" מוגדר בסעיף כ- הנחה, דחייה, החזר.</a:t>
            </a:r>
          </a:p>
          <a:p>
            <a:pPr marL="285750" indent="-285750">
              <a:buFont typeface="Arial" pitchFamily="34" charset="0"/>
              <a:buChar char="•"/>
            </a:pPr>
            <a:r>
              <a:rPr lang="he-IL" sz="2800" dirty="0"/>
              <a:t>שכר טרחה מוגדר- </a:t>
            </a:r>
            <a:r>
              <a:rPr lang="he-IL" sz="2800" dirty="0" smtClean="0"/>
              <a:t>100,000 </a:t>
            </a:r>
            <a:r>
              <a:rPr lang="he-IL" sz="2800" dirty="0" err="1" smtClean="0"/>
              <a:t>מירבי</a:t>
            </a:r>
            <a:r>
              <a:rPr lang="he-IL" sz="2800" dirty="0" smtClean="0"/>
              <a:t> </a:t>
            </a:r>
            <a:r>
              <a:rPr lang="he-IL" sz="2800" dirty="0"/>
              <a:t>₪ בגין תכנון מס </a:t>
            </a:r>
            <a:endParaRPr lang="he-IL" sz="2800" dirty="0" smtClean="0"/>
          </a:p>
          <a:p>
            <a:pPr marL="285750" indent="-285750">
              <a:buFont typeface="Arial" pitchFamily="34" charset="0"/>
              <a:buChar char="•"/>
            </a:pPr>
            <a:r>
              <a:rPr lang="he-IL" sz="2800" dirty="0" smtClean="0"/>
              <a:t>"תכנון מדף" – חוות דעת, בין היתר עם תוכן אחיד באותו נושא, שניתנה במישרין או בעקיפין לשלושה במשך שנתיים.</a:t>
            </a:r>
          </a:p>
          <a:p>
            <a:r>
              <a:rPr lang="he-IL" sz="2800" dirty="0"/>
              <a:t> </a:t>
            </a:r>
            <a:r>
              <a:rPr lang="he-IL" sz="2800" dirty="0" smtClean="0"/>
              <a:t>  או, נותן חוות הדעת הציעה אותה מיוזמתו והמקבל חייב בסודיות לגבי כולה או חלקה.</a:t>
            </a:r>
          </a:p>
          <a:p>
            <a:endParaRPr lang="he-IL" sz="2800" dirty="0"/>
          </a:p>
          <a:p>
            <a:r>
              <a:rPr lang="he-IL" sz="2800" dirty="0" smtClean="0"/>
              <a:t>צורת הדיווח ומועדים – נקבעו בסעיף 67ג (ב) לחוק מע"מ.</a:t>
            </a:r>
            <a:endParaRPr lang="he-IL" sz="2800" dirty="0"/>
          </a:p>
        </p:txBody>
      </p:sp>
      <p:sp>
        <p:nvSpPr>
          <p:cNvPr id="6" name="Slide Number Placeholder 5"/>
          <p:cNvSpPr>
            <a:spLocks noGrp="1"/>
          </p:cNvSpPr>
          <p:nvPr>
            <p:ph type="sldNum" sz="quarter" idx="4294967295"/>
          </p:nvPr>
        </p:nvSpPr>
        <p:spPr>
          <a:xfrm>
            <a:off x="649288" y="6486525"/>
            <a:ext cx="2133600" cy="165100"/>
          </a:xfrm>
        </p:spPr>
        <p:txBody>
          <a:bodyPr/>
          <a:lstStyle/>
          <a:p>
            <a:r>
              <a:rPr lang="en-GB"/>
              <a:t>Page </a:t>
            </a:r>
            <a:fld id="{0AC97AD6-4916-487D-8B1D-DBCB4E9734F2}" type="slidenum">
              <a:rPr lang="en-GB"/>
              <a:pPr/>
              <a:t>5</a:t>
            </a:fld>
            <a:endParaRPr lang="en-GB"/>
          </a:p>
        </p:txBody>
      </p:sp>
    </p:spTree>
    <p:extLst>
      <p:ext uri="{BB962C8B-B14F-4D97-AF65-F5344CB8AC3E}">
        <p14:creationId xmlns:p14="http://schemas.microsoft.com/office/powerpoint/2010/main" val="19583097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292609" y="1003999"/>
            <a:ext cx="8569325" cy="4860353"/>
          </a:xfrm>
        </p:spPr>
        <p:txBody>
          <a:bodyPr/>
          <a:lstStyle/>
          <a:p>
            <a:pPr algn="ctr"/>
            <a:r>
              <a:rPr lang="he-IL" sz="3200" b="1" dirty="0">
                <a:solidFill>
                  <a:srgbClr val="2EAFA4"/>
                </a:solidFill>
              </a:rPr>
              <a:t>תיקונים אחרונים - המשך</a:t>
            </a:r>
            <a:endParaRPr lang="he-IL" sz="3200" b="1" dirty="0" smtClean="0">
              <a:solidFill>
                <a:srgbClr val="2EAFA4"/>
              </a:solidFill>
            </a:endParaRPr>
          </a:p>
          <a:p>
            <a:pPr algn="ctr"/>
            <a:endParaRPr lang="he-IL" sz="2800" b="1" dirty="0">
              <a:solidFill>
                <a:srgbClr val="2EAFA4"/>
              </a:solidFill>
            </a:endParaRPr>
          </a:p>
          <a:p>
            <a:r>
              <a:rPr lang="he-IL" sz="2800" u="sng" dirty="0" smtClean="0"/>
              <a:t>"נקיטת עמדה חייבת דיווח" סעיף 69ד</a:t>
            </a:r>
          </a:p>
          <a:p>
            <a:r>
              <a:rPr lang="he-IL" sz="2800" dirty="0" smtClean="0"/>
              <a:t>מתקיים בה כל אלה </a:t>
            </a:r>
            <a:endParaRPr lang="he-IL" sz="2800" dirty="0"/>
          </a:p>
          <a:p>
            <a:pPr marL="285750" indent="-285750">
              <a:buFont typeface="Arial" pitchFamily="34" charset="0"/>
              <a:buChar char="•"/>
            </a:pPr>
            <a:r>
              <a:rPr lang="he-IL" sz="2800" dirty="0" smtClean="0"/>
              <a:t>מנוגדת לעמדת רשויות המיסים שפורסמו עד תום שנת המס החולפת.</a:t>
            </a:r>
          </a:p>
          <a:p>
            <a:pPr marL="285750" indent="-285750">
              <a:buFont typeface="Arial" pitchFamily="34" charset="0"/>
              <a:buChar char="•"/>
            </a:pPr>
            <a:r>
              <a:rPr lang="he-IL" sz="2800" dirty="0" smtClean="0"/>
              <a:t>יתרון המס עולה על 2 מיליון ₪ בשנה או 5 מיליון ₪ במהלך 4 שנים לכל היותר.</a:t>
            </a:r>
          </a:p>
          <a:p>
            <a:endParaRPr lang="he-IL" sz="2800" dirty="0"/>
          </a:p>
        </p:txBody>
      </p:sp>
      <p:sp>
        <p:nvSpPr>
          <p:cNvPr id="6" name="Slide Number Placeholder 5"/>
          <p:cNvSpPr>
            <a:spLocks noGrp="1"/>
          </p:cNvSpPr>
          <p:nvPr>
            <p:ph type="sldNum" sz="quarter" idx="4294967295"/>
          </p:nvPr>
        </p:nvSpPr>
        <p:spPr>
          <a:xfrm>
            <a:off x="649288" y="6486525"/>
            <a:ext cx="2133600" cy="165100"/>
          </a:xfrm>
        </p:spPr>
        <p:txBody>
          <a:bodyPr/>
          <a:lstStyle/>
          <a:p>
            <a:r>
              <a:rPr lang="en-GB"/>
              <a:t>Page </a:t>
            </a:r>
            <a:fld id="{0AC97AD6-4916-487D-8B1D-DBCB4E9734F2}" type="slidenum">
              <a:rPr lang="en-GB"/>
              <a:pPr/>
              <a:t>6</a:t>
            </a:fld>
            <a:endParaRPr lang="en-GB"/>
          </a:p>
        </p:txBody>
      </p:sp>
      <p:pic>
        <p:nvPicPr>
          <p:cNvPr id="8194" name="Picture 2" descr="\\bdo\dfsroot\BDO_Public\פיתוח עיסקי\תמונות למחלקות-מעורבב\ניהול סיכונים\200317886-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423" y="4434938"/>
            <a:ext cx="1615217" cy="2423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294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292609" y="747967"/>
            <a:ext cx="8569325" cy="5372417"/>
          </a:xfrm>
        </p:spPr>
        <p:txBody>
          <a:bodyPr/>
          <a:lstStyle/>
          <a:p>
            <a:pPr algn="ctr"/>
            <a:r>
              <a:rPr lang="he-IL" sz="3200" b="1" dirty="0">
                <a:solidFill>
                  <a:srgbClr val="2EAFA4"/>
                </a:solidFill>
              </a:rPr>
              <a:t>תיקונים אחרונים - המשך</a:t>
            </a:r>
            <a:endParaRPr lang="he-IL" sz="3200" b="1" dirty="0" smtClean="0">
              <a:solidFill>
                <a:srgbClr val="2EAFA4"/>
              </a:solidFill>
            </a:endParaRPr>
          </a:p>
          <a:p>
            <a:pPr algn="ctr"/>
            <a:endParaRPr lang="he-IL" sz="2800" b="1" dirty="0">
              <a:solidFill>
                <a:srgbClr val="2EAFA4"/>
              </a:solidFill>
            </a:endParaRPr>
          </a:p>
          <a:p>
            <a:pPr marL="285750" indent="-285750">
              <a:buFont typeface="Arial" pitchFamily="34" charset="0"/>
              <a:buChar char="•"/>
            </a:pPr>
            <a:r>
              <a:rPr lang="he-IL" sz="2800" u="sng" dirty="0" smtClean="0"/>
              <a:t>פרטים מלאים בסעיפים הרלוונטיים </a:t>
            </a:r>
          </a:p>
          <a:p>
            <a:pPr marL="285750" indent="-285750">
              <a:buFont typeface="Arial" pitchFamily="34" charset="0"/>
              <a:buChar char="•"/>
            </a:pPr>
            <a:r>
              <a:rPr lang="he-IL" sz="2800" dirty="0" smtClean="0"/>
              <a:t>אין תחולה על עוסק שמחזור עסקאותיו אינו עולה על 3 מיליון, מוסד ציבורי כמשמעותו בסעיף 9(2) לפקודה ועל חבר בני אדם מאוגד או שאינו מאוגד ואין עיסוקו לשם קבלת רווחים ושאינו מוסד כספי.  </a:t>
            </a:r>
          </a:p>
          <a:p>
            <a:endParaRPr lang="he-IL" sz="2800" dirty="0" smtClean="0"/>
          </a:p>
          <a:p>
            <a:pPr marL="285750" indent="-285750">
              <a:buFont typeface="Arial" pitchFamily="34" charset="0"/>
              <a:buChar char="•"/>
            </a:pPr>
            <a:r>
              <a:rPr lang="he-IL" sz="2800" dirty="0" smtClean="0"/>
              <a:t>קיימים חריגים נוספים</a:t>
            </a:r>
          </a:p>
          <a:p>
            <a:pPr marL="285750" indent="-285750">
              <a:buFont typeface="Arial" pitchFamily="34" charset="0"/>
              <a:buChar char="•"/>
            </a:pPr>
            <a:r>
              <a:rPr lang="he-IL" sz="2800" dirty="0" smtClean="0"/>
              <a:t>מי שנותן חוות דעת שהיא "תכנון מדף" יודיע לצד שהוא  השלישי ואילך שקיבל את חוות הדעת.</a:t>
            </a:r>
          </a:p>
        </p:txBody>
      </p:sp>
      <p:sp>
        <p:nvSpPr>
          <p:cNvPr id="6" name="Slide Number Placeholder 5"/>
          <p:cNvSpPr>
            <a:spLocks noGrp="1"/>
          </p:cNvSpPr>
          <p:nvPr>
            <p:ph type="sldNum" sz="quarter" idx="4294967295"/>
          </p:nvPr>
        </p:nvSpPr>
        <p:spPr>
          <a:xfrm>
            <a:off x="649288" y="6486525"/>
            <a:ext cx="2133600" cy="165100"/>
          </a:xfrm>
        </p:spPr>
        <p:txBody>
          <a:bodyPr/>
          <a:lstStyle/>
          <a:p>
            <a:r>
              <a:rPr lang="en-GB"/>
              <a:t>Page </a:t>
            </a:r>
            <a:fld id="{0AC97AD6-4916-487D-8B1D-DBCB4E9734F2}" type="slidenum">
              <a:rPr lang="en-GB"/>
              <a:pPr/>
              <a:t>7</a:t>
            </a:fld>
            <a:endParaRPr lang="en-GB"/>
          </a:p>
        </p:txBody>
      </p:sp>
    </p:spTree>
    <p:extLst>
      <p:ext uri="{BB962C8B-B14F-4D97-AF65-F5344CB8AC3E}">
        <p14:creationId xmlns:p14="http://schemas.microsoft.com/office/powerpoint/2010/main" val="199566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292609" y="613855"/>
            <a:ext cx="8569325" cy="5372417"/>
          </a:xfrm>
        </p:spPr>
        <p:txBody>
          <a:bodyPr/>
          <a:lstStyle/>
          <a:p>
            <a:pPr algn="ctr"/>
            <a:r>
              <a:rPr lang="he-IL" sz="3200" b="1" dirty="0" smtClean="0">
                <a:solidFill>
                  <a:srgbClr val="FF0000"/>
                </a:solidFill>
              </a:rPr>
              <a:t>החלטות מיסוי חדשות</a:t>
            </a:r>
          </a:p>
          <a:p>
            <a:pPr algn="ctr"/>
            <a:endParaRPr lang="he-IL" sz="2800" b="1" dirty="0">
              <a:solidFill>
                <a:srgbClr val="2EAFA4"/>
              </a:solidFill>
            </a:endParaRPr>
          </a:p>
          <a:p>
            <a:endParaRPr lang="he-IL" sz="2800" b="1" dirty="0" smtClean="0">
              <a:solidFill>
                <a:srgbClr val="2EAFA4"/>
              </a:solidFill>
            </a:endParaRPr>
          </a:p>
          <a:p>
            <a:r>
              <a:rPr lang="he-IL" sz="2800" b="1" dirty="0" smtClean="0">
                <a:solidFill>
                  <a:srgbClr val="2EAFA4"/>
                </a:solidFill>
              </a:rPr>
              <a:t>א'. </a:t>
            </a:r>
            <a:r>
              <a:rPr lang="he-IL" sz="2800" u="sng" dirty="0" smtClean="0"/>
              <a:t>ריבית על הלוואות כשהמחיר הוא על פי סעיפים 3(ט) או 3(י) לפקודת מס הכנסה.</a:t>
            </a:r>
          </a:p>
          <a:p>
            <a:endParaRPr lang="he-IL" sz="2800" dirty="0" smtClean="0"/>
          </a:p>
          <a:p>
            <a:r>
              <a:rPr lang="he-IL" sz="2800" dirty="0" smtClean="0"/>
              <a:t> </a:t>
            </a:r>
            <a:endParaRPr lang="he-IL" sz="2800" dirty="0"/>
          </a:p>
        </p:txBody>
      </p:sp>
      <p:sp>
        <p:nvSpPr>
          <p:cNvPr id="6" name="Slide Number Placeholder 5"/>
          <p:cNvSpPr>
            <a:spLocks noGrp="1"/>
          </p:cNvSpPr>
          <p:nvPr>
            <p:ph type="sldNum" sz="quarter" idx="4294967295"/>
          </p:nvPr>
        </p:nvSpPr>
        <p:spPr>
          <a:xfrm>
            <a:off x="649288" y="6486525"/>
            <a:ext cx="2133600" cy="165100"/>
          </a:xfrm>
        </p:spPr>
        <p:txBody>
          <a:bodyPr/>
          <a:lstStyle/>
          <a:p>
            <a:r>
              <a:rPr lang="en-GB" dirty="0"/>
              <a:t>Page </a:t>
            </a:r>
            <a:fld id="{0AC97AD6-4916-487D-8B1D-DBCB4E9734F2}" type="slidenum">
              <a:rPr lang="en-GB"/>
              <a:pPr/>
              <a:t>8</a:t>
            </a:fld>
            <a:endParaRPr lang="en-GB" dirty="0"/>
          </a:p>
        </p:txBody>
      </p:sp>
      <p:pic>
        <p:nvPicPr>
          <p:cNvPr id="4098" name="Picture 2" descr="\\bdo\dfsroot\BDO_Public\פיתוח עיסקי\תמונות למחלקות-מעורבב\מיסים\iStock_000005735314Mediu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288" y="3035808"/>
            <a:ext cx="3044100" cy="3041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4688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292609" y="613855"/>
            <a:ext cx="8569325" cy="5372417"/>
          </a:xfrm>
        </p:spPr>
        <p:txBody>
          <a:bodyPr/>
          <a:lstStyle/>
          <a:p>
            <a:pPr algn="ctr"/>
            <a:r>
              <a:rPr lang="he-IL" sz="3200" b="1" dirty="0" smtClean="0">
                <a:solidFill>
                  <a:srgbClr val="FF0000"/>
                </a:solidFill>
              </a:rPr>
              <a:t>החלטות מיסוי חדשות- המשך</a:t>
            </a:r>
          </a:p>
          <a:p>
            <a:pPr algn="ctr"/>
            <a:endParaRPr lang="he-IL" sz="2800" b="1" dirty="0">
              <a:solidFill>
                <a:srgbClr val="2EAFA4"/>
              </a:solidFill>
            </a:endParaRPr>
          </a:p>
          <a:p>
            <a:r>
              <a:rPr lang="he-IL" sz="2800" b="1" dirty="0" smtClean="0">
                <a:solidFill>
                  <a:srgbClr val="2EAFA4"/>
                </a:solidFill>
              </a:rPr>
              <a:t>ב. </a:t>
            </a:r>
            <a:r>
              <a:rPr lang="he-IL" sz="2800" u="sng" dirty="0" smtClean="0"/>
              <a:t>הוראת פרשנות 6/2015 – פירות וירקות </a:t>
            </a:r>
          </a:p>
          <a:p>
            <a:r>
              <a:rPr lang="he-IL" sz="2800" dirty="0" smtClean="0"/>
              <a:t>פורסמה באתר רשות המיסים בדצמבר 2015</a:t>
            </a:r>
          </a:p>
          <a:p>
            <a:pPr marL="457200" indent="-457200">
              <a:buFont typeface="Arial" pitchFamily="34" charset="0"/>
              <a:buChar char="•"/>
            </a:pPr>
            <a:r>
              <a:rPr lang="he-IL" sz="2600" dirty="0" smtClean="0"/>
              <a:t>מכירת פירות וירקות שלא בתוספת חייבת מס מלא.</a:t>
            </a:r>
          </a:p>
          <a:p>
            <a:pPr marL="457200" indent="-457200">
              <a:buFont typeface="Arial" pitchFamily="34" charset="0"/>
              <a:buChar char="•"/>
            </a:pPr>
            <a:r>
              <a:rPr lang="he-IL" sz="2600" dirty="0" smtClean="0"/>
              <a:t>הפירות והירקות לא עברו עיבוד כמו: ניקוי, בירור, אריזה, הבחלה (החשת הבשלת הפרי תוך שימוש בגז אתילן), החסנה, וקירור (שאינו הקפאה).</a:t>
            </a:r>
          </a:p>
          <a:p>
            <a:pPr marL="457200" indent="-457200">
              <a:buFont typeface="Arial" pitchFamily="34" charset="0"/>
              <a:buChar char="•"/>
            </a:pPr>
            <a:r>
              <a:rPr lang="he-IL" sz="2600" dirty="0" smtClean="0"/>
              <a:t>עיבוד מוגדר בחוזר כפעולה המשנה דבר מה במוצר המקורי ומתאימה אותו לשימוש המבוקש.</a:t>
            </a:r>
          </a:p>
          <a:p>
            <a:pPr marL="457200" indent="-457200">
              <a:buFont typeface="Arial" pitchFamily="34" charset="0"/>
              <a:buChar char="•"/>
            </a:pPr>
            <a:r>
              <a:rPr lang="he-IL" sz="2600" dirty="0" smtClean="0"/>
              <a:t>דוגמאות בחוזר לחבות בשיעור אפס/ חייב במס </a:t>
            </a:r>
          </a:p>
          <a:p>
            <a:pPr marL="457200" indent="-457200">
              <a:buFont typeface="Arial" pitchFamily="34" charset="0"/>
              <a:buChar char="•"/>
            </a:pPr>
            <a:r>
              <a:rPr lang="he-IL" sz="2600" dirty="0" smtClean="0"/>
              <a:t> בשיעור מלא.</a:t>
            </a:r>
          </a:p>
          <a:p>
            <a:pPr marL="457200" indent="-457200">
              <a:buFont typeface="Arial" pitchFamily="34" charset="0"/>
              <a:buChar char="•"/>
            </a:pPr>
            <a:r>
              <a:rPr lang="he-IL" sz="2600" dirty="0" smtClean="0"/>
              <a:t>. </a:t>
            </a:r>
          </a:p>
        </p:txBody>
      </p:sp>
      <p:sp>
        <p:nvSpPr>
          <p:cNvPr id="6" name="Slide Number Placeholder 5"/>
          <p:cNvSpPr>
            <a:spLocks noGrp="1"/>
          </p:cNvSpPr>
          <p:nvPr>
            <p:ph type="sldNum" sz="quarter" idx="4294967295"/>
          </p:nvPr>
        </p:nvSpPr>
        <p:spPr>
          <a:xfrm>
            <a:off x="649288" y="6486525"/>
            <a:ext cx="2133600" cy="165100"/>
          </a:xfrm>
        </p:spPr>
        <p:txBody>
          <a:bodyPr/>
          <a:lstStyle/>
          <a:p>
            <a:r>
              <a:rPr lang="en-GB" dirty="0"/>
              <a:t>Page </a:t>
            </a:r>
            <a:fld id="{0AC97AD6-4916-487D-8B1D-DBCB4E9734F2}" type="slidenum">
              <a:rPr lang="en-GB"/>
              <a:pPr/>
              <a:t>9</a:t>
            </a:fld>
            <a:endParaRPr lang="en-GB" dirty="0"/>
          </a:p>
        </p:txBody>
      </p:sp>
      <p:pic>
        <p:nvPicPr>
          <p:cNvPr id="2050" name="Picture 2" descr="\\bdo\dfsroot\BDO_Public\פיתוח עיסקי\תמונות למחלקות-מעורבב\קיבוצים\iStock_000002804908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800" y="5118149"/>
            <a:ext cx="2304287" cy="153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644373"/>
      </p:ext>
    </p:extLst>
  </p:cSld>
  <p:clrMapOvr>
    <a:masterClrMapping/>
  </p:clrMapOvr>
  <p:timing>
    <p:tnLst>
      <p:par>
        <p:cTn id="1" dur="indefinite" restart="never" nodeType="tmRoot"/>
      </p:par>
    </p:tnLst>
  </p:timing>
</p:sld>
</file>

<file path=ppt/theme/theme1.xml><?xml version="1.0" encoding="utf-8"?>
<a:theme xmlns:a="http://schemas.openxmlformats.org/drawingml/2006/main" name="מצגת שיוך וצמיחה - 12.2013">
  <a:themeElements>
    <a:clrScheme name="רחבה">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קלאסי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9D8D85"/>
          </a:solidFill>
          <a:prstDash val="solid"/>
          <a:round/>
          <a:headEnd type="none" w="med" len="med"/>
          <a:tailEnd type="triangle" w="lg" len="med"/>
        </a:ln>
        <a:effectLst/>
      </a:spPr>
      <a:bodyPr vert="horz" wrap="squar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bg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9D8D85"/>
          </a:solidFill>
          <a:prstDash val="solid"/>
          <a:round/>
          <a:headEnd type="none" w="med" len="med"/>
          <a:tailEnd type="triangle" w="lg" len="med"/>
        </a:ln>
        <a:effectLst/>
      </a:spPr>
      <a:bodyPr vert="horz" wrap="squar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bg1"/>
            </a:solidFill>
            <a:effectLst/>
            <a:latin typeface="Trebuchet MS" pitchFamily="34" charset="0"/>
          </a:defRPr>
        </a:defPPr>
      </a:lstStyle>
    </a:lnDef>
  </a:objectDefaults>
  <a:extraClrSchemeLst>
    <a:extraClrScheme>
      <a:clrScheme name="Default Design 1">
        <a:dk1>
          <a:srgbClr val="000000"/>
        </a:dk1>
        <a:lt1>
          <a:srgbClr val="FFFFFF"/>
        </a:lt1>
        <a:dk2>
          <a:srgbClr val="786860"/>
        </a:dk2>
        <a:lt2>
          <a:srgbClr val="D1108C"/>
        </a:lt2>
        <a:accent1>
          <a:srgbClr val="ED1A3B"/>
        </a:accent1>
        <a:accent2>
          <a:srgbClr val="2EAFA4"/>
        </a:accent2>
        <a:accent3>
          <a:srgbClr val="FFFFFF"/>
        </a:accent3>
        <a:accent4>
          <a:srgbClr val="000000"/>
        </a:accent4>
        <a:accent5>
          <a:srgbClr val="F4ABAF"/>
        </a:accent5>
        <a:accent6>
          <a:srgbClr val="299E94"/>
        </a:accent6>
        <a:hlink>
          <a:srgbClr val="98002E"/>
        </a:hlink>
        <a:folHlink>
          <a:srgbClr val="62CAE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מסמך" ma:contentTypeID="0x010100C5D41DDE9FCF084696B26C349CB35BC8" ma:contentTypeVersion="1" ma:contentTypeDescription="צור מסמך חדש." ma:contentTypeScope="" ma:versionID="2adc9b34cdb7e3e706ae8af6df9ed895">
  <xsd:schema xmlns:xsd="http://www.w3.org/2001/XMLSchema" xmlns:xs="http://www.w3.org/2001/XMLSchema" xmlns:p="http://schemas.microsoft.com/office/2006/metadata/properties" xmlns:ns1="http://schemas.microsoft.com/sharepoint/v3" targetNamespace="http://schemas.microsoft.com/office/2006/metadata/properties" ma:root="true" ma:fieldsID="a7d9a4f930959049207f15a5cd620021"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מתזמן תאריך התחלה" ma:internalName="PublishingStartDate">
      <xsd:simpleType>
        <xsd:restriction base="dms:Unknown"/>
      </xsd:simpleType>
    </xsd:element>
    <xsd:element name="PublishingExpirationDate" ma:index="9" nillable="true" ma:displayName="מתזמן תאריך סיום"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D3C43E6-460F-4502-A772-B2F0A1B5BF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DBC3969-06DD-473E-943D-8680F036B185}">
  <ds:schemaRefs>
    <ds:schemaRef ds:uri="http://schemas.microsoft.com/sharepoint/v3/contenttype/forms"/>
  </ds:schemaRefs>
</ds:datastoreItem>
</file>

<file path=customXml/itemProps3.xml><?xml version="1.0" encoding="utf-8"?>
<ds:datastoreItem xmlns:ds="http://schemas.openxmlformats.org/officeDocument/2006/customXml" ds:itemID="{E46FCE42-98EF-47B0-B2EB-E11C87197EF3}">
  <ds:schemaRef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מצגת שיוך וצמיחה - 12.2013</Template>
  <TotalTime>488</TotalTime>
  <Words>9041</Words>
  <Application>Microsoft Office PowerPoint</Application>
  <PresentationFormat>‫הצגה על המסך (4:3)</PresentationFormat>
  <Paragraphs>372</Paragraphs>
  <Slides>20</Slides>
  <Notes>18</Notes>
  <HiddenSlides>0</HiddenSlides>
  <MMClips>0</MMClips>
  <ScaleCrop>false</ScaleCrop>
  <HeadingPairs>
    <vt:vector size="4" baseType="variant">
      <vt:variant>
        <vt:lpstr>ערכת נושא</vt:lpstr>
      </vt:variant>
      <vt:variant>
        <vt:i4>1</vt:i4>
      </vt:variant>
      <vt:variant>
        <vt:lpstr>כותרות שקופיות</vt:lpstr>
      </vt:variant>
      <vt:variant>
        <vt:i4>20</vt:i4>
      </vt:variant>
    </vt:vector>
  </HeadingPairs>
  <TitlesOfParts>
    <vt:vector size="21" baseType="lpstr">
      <vt:lpstr>מצגת שיוך וצמיחה - 12.2013</vt:lpstr>
      <vt:lpstr>עדכונים במע"מ</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BDO Ziv Haft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שם ההרצאה אריאל גודל 32</dc:title>
  <dc:creator>nitzant</dc:creator>
  <cp:lastModifiedBy>Mirit</cp:lastModifiedBy>
  <cp:revision>81</cp:revision>
  <cp:lastPrinted>2015-11-30T12:41:02Z</cp:lastPrinted>
  <dcterms:created xsi:type="dcterms:W3CDTF">2014-02-05T11:56:59Z</dcterms:created>
  <dcterms:modified xsi:type="dcterms:W3CDTF">2016-03-02T10:41:04Z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0x010100C5D41DDE9FCF084696B26C349CB35BC8</vt:lpwstr>
  </property>
</Properties>
</file>